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6" r:id="rId5"/>
    <p:sldMasterId id="2147483749" r:id="rId6"/>
  </p:sldMasterIdLst>
  <p:notesMasterIdLst>
    <p:notesMasterId r:id="rId35"/>
  </p:notesMasterIdLst>
  <p:sldIdLst>
    <p:sldId id="606" r:id="rId7"/>
    <p:sldId id="273" r:id="rId8"/>
    <p:sldId id="274" r:id="rId9"/>
    <p:sldId id="276" r:id="rId10"/>
    <p:sldId id="277" r:id="rId11"/>
    <p:sldId id="616" r:id="rId12"/>
    <p:sldId id="268" r:id="rId13"/>
    <p:sldId id="608" r:id="rId14"/>
    <p:sldId id="600" r:id="rId15"/>
    <p:sldId id="601" r:id="rId16"/>
    <p:sldId id="602" r:id="rId17"/>
    <p:sldId id="352" r:id="rId18"/>
    <p:sldId id="598" r:id="rId19"/>
    <p:sldId id="596" r:id="rId20"/>
    <p:sldId id="597" r:id="rId21"/>
    <p:sldId id="603" r:id="rId22"/>
    <p:sldId id="565" r:id="rId23"/>
    <p:sldId id="604" r:id="rId24"/>
    <p:sldId id="605" r:id="rId25"/>
    <p:sldId id="609" r:id="rId26"/>
    <p:sldId id="610" r:id="rId27"/>
    <p:sldId id="613" r:id="rId28"/>
    <p:sldId id="614" r:id="rId29"/>
    <p:sldId id="615" r:id="rId30"/>
    <p:sldId id="323" r:id="rId31"/>
    <p:sldId id="322" r:id="rId32"/>
    <p:sldId id="319" r:id="rId33"/>
    <p:sldId id="320"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1EB09-A93B-08AB-B369-9E6833226369}" name="Wilson, Sadie (VDSS)" initials="W(" userId="S::sadie.wilson@dss.virginia.gov::4d281de1-b7eb-4377-ae25-56986a4429a6" providerId="AD"/>
  <p188:author id="{6341594C-322F-2C8D-D7F2-30FC57BBC9C6}" name="Weidner, Lauren (VDSS)" initials="LW" userId="S::Lauren.Weidner1@dss.virginia.gov::5ac79e7c-c974-4926-afb9-2241ab98b4c8" providerId="AD"/>
  <p188:author id="{3AB68E8F-AC3E-ACE6-2717-74749C177750}" name="Wilson, Sadie (VDSS)" initials="SW" userId="S::Sadie.Wilson@dss.virginia.gov::4d281de1-b7eb-4377-ae25-56986a4429a6" providerId="AD"/>
  <p188:author id="{6A3487C0-33EF-E6A6-4A4A-619143E11B01}" name="Shipp, Elizabeth (VDSS)" initials="S(" userId="S::e.shipp@dss.virginia.gov::15b228b6-1f4f-4dc4-9e1d-6aa69ffb71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176"/>
    <a:srgbClr val="9BBCD9"/>
    <a:srgbClr val="FFFFFF"/>
    <a:srgbClr val="044681"/>
    <a:srgbClr val="003D70"/>
    <a:srgbClr val="033461"/>
    <a:srgbClr val="033407"/>
    <a:srgbClr val="753D0F"/>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03" autoAdjust="0"/>
  </p:normalViewPr>
  <p:slideViewPr>
    <p:cSldViewPr snapToGrid="0">
      <p:cViewPr varScale="1">
        <p:scale>
          <a:sx n="83" d="100"/>
          <a:sy n="83" d="100"/>
        </p:scale>
        <p:origin x="3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Sadie (VDSS)" userId="4d281de1-b7eb-4377-ae25-56986a4429a6" providerId="ADAL" clId="{B56031B7-EC60-4D8C-B37B-AED5D64A34BA}"/>
    <pc:docChg chg="undo custSel addSld delSld modSld sldOrd">
      <pc:chgData name="Wilson, Sadie (VDSS)" userId="4d281de1-b7eb-4377-ae25-56986a4429a6" providerId="ADAL" clId="{B56031B7-EC60-4D8C-B37B-AED5D64A34BA}" dt="2025-04-16T18:00:18.223" v="4337" actId="20577"/>
      <pc:docMkLst>
        <pc:docMk/>
      </pc:docMkLst>
      <pc:sldChg chg="del">
        <pc:chgData name="Wilson, Sadie (VDSS)" userId="4d281de1-b7eb-4377-ae25-56986a4429a6" providerId="ADAL" clId="{B56031B7-EC60-4D8C-B37B-AED5D64A34BA}" dt="2025-04-07T16:26:44.098" v="839" actId="47"/>
        <pc:sldMkLst>
          <pc:docMk/>
          <pc:sldMk cId="3980030131" sldId="256"/>
        </pc:sldMkLst>
      </pc:sldChg>
      <pc:sldChg chg="add del">
        <pc:chgData name="Wilson, Sadie (VDSS)" userId="4d281de1-b7eb-4377-ae25-56986a4429a6" providerId="ADAL" clId="{B56031B7-EC60-4D8C-B37B-AED5D64A34BA}" dt="2025-04-07T14:17:04" v="1" actId="47"/>
        <pc:sldMkLst>
          <pc:docMk/>
          <pc:sldMk cId="2973786079" sldId="267"/>
        </pc:sldMkLst>
      </pc:sldChg>
      <pc:sldChg chg="add modNotesTx">
        <pc:chgData name="Wilson, Sadie (VDSS)" userId="4d281de1-b7eb-4377-ae25-56986a4429a6" providerId="ADAL" clId="{B56031B7-EC60-4D8C-B37B-AED5D64A34BA}" dt="2025-04-16T16:35:16.575" v="4304" actId="20577"/>
        <pc:sldMkLst>
          <pc:docMk/>
          <pc:sldMk cId="1348594500" sldId="273"/>
        </pc:sldMkLst>
      </pc:sldChg>
      <pc:sldChg chg="modSp add mod">
        <pc:chgData name="Wilson, Sadie (VDSS)" userId="4d281de1-b7eb-4377-ae25-56986a4429a6" providerId="ADAL" clId="{B56031B7-EC60-4D8C-B37B-AED5D64A34BA}" dt="2025-04-07T16:24:27.257" v="710" actId="20577"/>
        <pc:sldMkLst>
          <pc:docMk/>
          <pc:sldMk cId="3223385849" sldId="274"/>
        </pc:sldMkLst>
      </pc:sldChg>
      <pc:sldChg chg="add">
        <pc:chgData name="Wilson, Sadie (VDSS)" userId="4d281de1-b7eb-4377-ae25-56986a4429a6" providerId="ADAL" clId="{B56031B7-EC60-4D8C-B37B-AED5D64A34BA}" dt="2025-04-07T14:16:46.369" v="0"/>
        <pc:sldMkLst>
          <pc:docMk/>
          <pc:sldMk cId="3532244931" sldId="276"/>
        </pc:sldMkLst>
      </pc:sldChg>
      <pc:sldChg chg="add">
        <pc:chgData name="Wilson, Sadie (VDSS)" userId="4d281de1-b7eb-4377-ae25-56986a4429a6" providerId="ADAL" clId="{B56031B7-EC60-4D8C-B37B-AED5D64A34BA}" dt="2025-04-07T17:04:54.820" v="2564"/>
        <pc:sldMkLst>
          <pc:docMk/>
          <pc:sldMk cId="2858216410" sldId="277"/>
        </pc:sldMkLst>
      </pc:sldChg>
      <pc:sldChg chg="add">
        <pc:chgData name="Wilson, Sadie (VDSS)" userId="4d281de1-b7eb-4377-ae25-56986a4429a6" providerId="ADAL" clId="{B56031B7-EC60-4D8C-B37B-AED5D64A34BA}" dt="2025-04-07T16:43:04.534" v="2560"/>
        <pc:sldMkLst>
          <pc:docMk/>
          <pc:sldMk cId="3737245027" sldId="319"/>
        </pc:sldMkLst>
      </pc:sldChg>
      <pc:sldChg chg="modSp mod">
        <pc:chgData name="Wilson, Sadie (VDSS)" userId="4d281de1-b7eb-4377-ae25-56986a4429a6" providerId="ADAL" clId="{B56031B7-EC60-4D8C-B37B-AED5D64A34BA}" dt="2025-04-16T16:34:25.893" v="4202" actId="1076"/>
        <pc:sldMkLst>
          <pc:docMk/>
          <pc:sldMk cId="1293666413" sldId="320"/>
        </pc:sldMkLst>
      </pc:sldChg>
      <pc:sldChg chg="modSp add mod">
        <pc:chgData name="Wilson, Sadie (VDSS)" userId="4d281de1-b7eb-4377-ae25-56986a4429a6" providerId="ADAL" clId="{B56031B7-EC60-4D8C-B37B-AED5D64A34BA}" dt="2025-04-07T17:00:58.777" v="2563" actId="12100"/>
        <pc:sldMkLst>
          <pc:docMk/>
          <pc:sldMk cId="3381632805" sldId="322"/>
        </pc:sldMkLst>
      </pc:sldChg>
      <pc:sldChg chg="modSp add mod">
        <pc:chgData name="Wilson, Sadie (VDSS)" userId="4d281de1-b7eb-4377-ae25-56986a4429a6" providerId="ADAL" clId="{B56031B7-EC60-4D8C-B37B-AED5D64A34BA}" dt="2025-04-07T16:33:24.916" v="1268" actId="403"/>
        <pc:sldMkLst>
          <pc:docMk/>
          <pc:sldMk cId="4281595662" sldId="323"/>
        </pc:sldMkLst>
      </pc:sldChg>
      <pc:sldChg chg="ord">
        <pc:chgData name="Wilson, Sadie (VDSS)" userId="4d281de1-b7eb-4377-ae25-56986a4429a6" providerId="ADAL" clId="{B56031B7-EC60-4D8C-B37B-AED5D64A34BA}" dt="2025-04-07T14:17:54.953" v="3"/>
        <pc:sldMkLst>
          <pc:docMk/>
          <pc:sldMk cId="3866753477" sldId="352"/>
        </pc:sldMkLst>
      </pc:sldChg>
      <pc:sldChg chg="modSp add mod">
        <pc:chgData name="Wilson, Sadie (VDSS)" userId="4d281de1-b7eb-4377-ae25-56986a4429a6" providerId="ADAL" clId="{B56031B7-EC60-4D8C-B37B-AED5D64A34BA}" dt="2025-04-16T18:00:18.223" v="4337" actId="20577"/>
        <pc:sldMkLst>
          <pc:docMk/>
          <pc:sldMk cId="4006163632" sldId="565"/>
        </pc:sldMkLst>
      </pc:sldChg>
      <pc:sldChg chg="ord">
        <pc:chgData name="Wilson, Sadie (VDSS)" userId="4d281de1-b7eb-4377-ae25-56986a4429a6" providerId="ADAL" clId="{B56031B7-EC60-4D8C-B37B-AED5D64A34BA}" dt="2025-04-07T14:19:05.951" v="11"/>
        <pc:sldMkLst>
          <pc:docMk/>
          <pc:sldMk cId="1515519362" sldId="596"/>
        </pc:sldMkLst>
      </pc:sldChg>
      <pc:sldChg chg="ord">
        <pc:chgData name="Wilson, Sadie (VDSS)" userId="4d281de1-b7eb-4377-ae25-56986a4429a6" providerId="ADAL" clId="{B56031B7-EC60-4D8C-B37B-AED5D64A34BA}" dt="2025-04-07T14:19:03.485" v="9"/>
        <pc:sldMkLst>
          <pc:docMk/>
          <pc:sldMk cId="3126616878" sldId="598"/>
        </pc:sldMkLst>
      </pc:sldChg>
      <pc:sldChg chg="addSp delSp modSp mod ord modNotesTx">
        <pc:chgData name="Wilson, Sadie (VDSS)" userId="4d281de1-b7eb-4377-ae25-56986a4429a6" providerId="ADAL" clId="{B56031B7-EC60-4D8C-B37B-AED5D64A34BA}" dt="2025-04-07T17:12:49.536" v="2991" actId="14100"/>
        <pc:sldMkLst>
          <pc:docMk/>
          <pc:sldMk cId="2250792363" sldId="600"/>
        </pc:sldMkLst>
      </pc:sldChg>
      <pc:sldChg chg="addSp modSp new mod">
        <pc:chgData name="Wilson, Sadie (VDSS)" userId="4d281de1-b7eb-4377-ae25-56986a4429a6" providerId="ADAL" clId="{B56031B7-EC60-4D8C-B37B-AED5D64A34BA}" dt="2025-04-07T17:13:05.878" v="3057" actId="20577"/>
        <pc:sldMkLst>
          <pc:docMk/>
          <pc:sldMk cId="1916483169" sldId="601"/>
        </pc:sldMkLst>
      </pc:sldChg>
      <pc:sldChg chg="addSp delSp modSp new mod modClrScheme chgLayout">
        <pc:chgData name="Wilson, Sadie (VDSS)" userId="4d281de1-b7eb-4377-ae25-56986a4429a6" providerId="ADAL" clId="{B56031B7-EC60-4D8C-B37B-AED5D64A34BA}" dt="2025-04-07T17:16:28.335" v="3358" actId="20577"/>
        <pc:sldMkLst>
          <pc:docMk/>
          <pc:sldMk cId="1768719426" sldId="602"/>
        </pc:sldMkLst>
      </pc:sldChg>
      <pc:sldChg chg="addSp modSp new mod">
        <pc:chgData name="Wilson, Sadie (VDSS)" userId="4d281de1-b7eb-4377-ae25-56986a4429a6" providerId="ADAL" clId="{B56031B7-EC60-4D8C-B37B-AED5D64A34BA}" dt="2025-04-08T19:25:49.301" v="4156" actId="1076"/>
        <pc:sldMkLst>
          <pc:docMk/>
          <pc:sldMk cId="3876955684" sldId="603"/>
        </pc:sldMkLst>
      </pc:sldChg>
      <pc:sldChg chg="addSp delSp modSp new mod modClrScheme chgLayout">
        <pc:chgData name="Wilson, Sadie (VDSS)" userId="4d281de1-b7eb-4377-ae25-56986a4429a6" providerId="ADAL" clId="{B56031B7-EC60-4D8C-B37B-AED5D64A34BA}" dt="2025-04-07T16:42:33.004" v="2559" actId="207"/>
        <pc:sldMkLst>
          <pc:docMk/>
          <pc:sldMk cId="3204947531" sldId="604"/>
        </pc:sldMkLst>
      </pc:sldChg>
      <pc:sldChg chg="addSp delSp modSp new mod modClrScheme chgLayout">
        <pc:chgData name="Wilson, Sadie (VDSS)" userId="4d281de1-b7eb-4377-ae25-56986a4429a6" providerId="ADAL" clId="{B56031B7-EC60-4D8C-B37B-AED5D64A34BA}" dt="2025-04-08T12:59:08.241" v="3374" actId="1076"/>
        <pc:sldMkLst>
          <pc:docMk/>
          <pc:sldMk cId="1946037139" sldId="605"/>
        </pc:sldMkLst>
      </pc:sldChg>
      <pc:sldChg chg="modSp add mod">
        <pc:chgData name="Wilson, Sadie (VDSS)" userId="4d281de1-b7eb-4377-ae25-56986a4429a6" providerId="ADAL" clId="{B56031B7-EC60-4D8C-B37B-AED5D64A34BA}" dt="2025-04-07T16:26:51.702" v="848" actId="20577"/>
        <pc:sldMkLst>
          <pc:docMk/>
          <pc:sldMk cId="1793834103" sldId="606"/>
        </pc:sldMkLst>
      </pc:sldChg>
      <pc:sldChg chg="addSp delSp modSp new del mod modClrScheme chgLayout">
        <pc:chgData name="Wilson, Sadie (VDSS)" userId="4d281de1-b7eb-4377-ae25-56986a4429a6" providerId="ADAL" clId="{B56031B7-EC60-4D8C-B37B-AED5D64A34BA}" dt="2025-04-08T19:14:26.515" v="3611" actId="47"/>
        <pc:sldMkLst>
          <pc:docMk/>
          <pc:sldMk cId="650641531" sldId="607"/>
        </pc:sldMkLst>
      </pc:sldChg>
      <pc:sldChg chg="add del">
        <pc:chgData name="Wilson, Sadie (VDSS)" userId="4d281de1-b7eb-4377-ae25-56986a4429a6" providerId="ADAL" clId="{B56031B7-EC60-4D8C-B37B-AED5D64A34BA}" dt="2025-04-07T16:43:07.150" v="2561" actId="47"/>
        <pc:sldMkLst>
          <pc:docMk/>
          <pc:sldMk cId="1228538380" sldId="607"/>
        </pc:sldMkLst>
      </pc:sldChg>
      <pc:sldChg chg="add del">
        <pc:chgData name="Wilson, Sadie (VDSS)" userId="4d281de1-b7eb-4377-ae25-56986a4429a6" providerId="ADAL" clId="{B56031B7-EC60-4D8C-B37B-AED5D64A34BA}" dt="2025-04-07T17:04:59.973" v="2566" actId="47"/>
        <pc:sldMkLst>
          <pc:docMk/>
          <pc:sldMk cId="3208509669" sldId="607"/>
        </pc:sldMkLst>
      </pc:sldChg>
      <pc:sldChg chg="add">
        <pc:chgData name="Wilson, Sadie (VDSS)" userId="4d281de1-b7eb-4377-ae25-56986a4429a6" providerId="ADAL" clId="{B56031B7-EC60-4D8C-B37B-AED5D64A34BA}" dt="2025-04-07T17:09:08.710" v="2739"/>
        <pc:sldMkLst>
          <pc:docMk/>
          <pc:sldMk cId="907478738" sldId="608"/>
        </pc:sldMkLst>
      </pc:sldChg>
      <pc:sldChg chg="new del">
        <pc:chgData name="Wilson, Sadie (VDSS)" userId="4d281de1-b7eb-4377-ae25-56986a4429a6" providerId="ADAL" clId="{B56031B7-EC60-4D8C-B37B-AED5D64A34BA}" dt="2025-04-07T17:06:09.918" v="2575" actId="47"/>
        <pc:sldMkLst>
          <pc:docMk/>
          <pc:sldMk cId="2635392377" sldId="608"/>
        </pc:sldMkLst>
      </pc:sldChg>
      <pc:sldChg chg="addSp delSp modSp new mod">
        <pc:chgData name="Wilson, Sadie (VDSS)" userId="4d281de1-b7eb-4377-ae25-56986a4429a6" providerId="ADAL" clId="{B56031B7-EC60-4D8C-B37B-AED5D64A34BA}" dt="2025-04-08T13:02:48.295" v="3409" actId="20577"/>
        <pc:sldMkLst>
          <pc:docMk/>
          <pc:sldMk cId="371628464" sldId="609"/>
        </pc:sldMkLst>
      </pc:sldChg>
      <pc:sldChg chg="addSp delSp modSp new mod">
        <pc:chgData name="Wilson, Sadie (VDSS)" userId="4d281de1-b7eb-4377-ae25-56986a4429a6" providerId="ADAL" clId="{B56031B7-EC60-4D8C-B37B-AED5D64A34BA}" dt="2025-04-08T13:14:21.154" v="3418"/>
        <pc:sldMkLst>
          <pc:docMk/>
          <pc:sldMk cId="3800635234" sldId="610"/>
        </pc:sldMkLst>
      </pc:sldChg>
      <pc:sldChg chg="addSp delSp modSp new del mod">
        <pc:chgData name="Wilson, Sadie (VDSS)" userId="4d281de1-b7eb-4377-ae25-56986a4429a6" providerId="ADAL" clId="{B56031B7-EC60-4D8C-B37B-AED5D64A34BA}" dt="2025-04-08T13:20:46.549" v="3465" actId="47"/>
        <pc:sldMkLst>
          <pc:docMk/>
          <pc:sldMk cId="4231939433" sldId="611"/>
        </pc:sldMkLst>
      </pc:sldChg>
      <pc:sldChg chg="addSp delSp modSp new del mod">
        <pc:chgData name="Wilson, Sadie (VDSS)" userId="4d281de1-b7eb-4377-ae25-56986a4429a6" providerId="ADAL" clId="{B56031B7-EC60-4D8C-B37B-AED5D64A34BA}" dt="2025-04-08T13:23:07" v="3550" actId="47"/>
        <pc:sldMkLst>
          <pc:docMk/>
          <pc:sldMk cId="1405131299" sldId="612"/>
        </pc:sldMkLst>
      </pc:sldChg>
      <pc:sldChg chg="addSp delSp modSp new mod">
        <pc:chgData name="Wilson, Sadie (VDSS)" userId="4d281de1-b7eb-4377-ae25-56986a4429a6" providerId="ADAL" clId="{B56031B7-EC60-4D8C-B37B-AED5D64A34BA}" dt="2025-04-08T13:21:19.240" v="3506" actId="20577"/>
        <pc:sldMkLst>
          <pc:docMk/>
          <pc:sldMk cId="994711800" sldId="613"/>
        </pc:sldMkLst>
      </pc:sldChg>
      <pc:sldChg chg="addSp delSp modSp new mod">
        <pc:chgData name="Wilson, Sadie (VDSS)" userId="4d281de1-b7eb-4377-ae25-56986a4429a6" providerId="ADAL" clId="{B56031B7-EC60-4D8C-B37B-AED5D64A34BA}" dt="2025-04-08T13:23:32.486" v="3579" actId="20577"/>
        <pc:sldMkLst>
          <pc:docMk/>
          <pc:sldMk cId="4087604970" sldId="614"/>
        </pc:sldMkLst>
      </pc:sldChg>
      <pc:sldChg chg="addSp delSp modSp new mod">
        <pc:chgData name="Wilson, Sadie (VDSS)" userId="4d281de1-b7eb-4377-ae25-56986a4429a6" providerId="ADAL" clId="{B56031B7-EC60-4D8C-B37B-AED5D64A34BA}" dt="2025-04-08T13:26:54.096" v="3609" actId="20577"/>
        <pc:sldMkLst>
          <pc:docMk/>
          <pc:sldMk cId="1746926363" sldId="615"/>
        </pc:sldMkLst>
      </pc:sldChg>
      <pc:sldChg chg="addSp delSp modSp new mod modClrScheme chgLayout">
        <pc:chgData name="Wilson, Sadie (VDSS)" userId="4d281de1-b7eb-4377-ae25-56986a4429a6" providerId="ADAL" clId="{B56031B7-EC60-4D8C-B37B-AED5D64A34BA}" dt="2025-04-08T19:15:25.908" v="3695" actId="20577"/>
        <pc:sldMkLst>
          <pc:docMk/>
          <pc:sldMk cId="4251700456" sldId="616"/>
        </pc:sldMkLst>
      </pc:sldChg>
      <pc:sldChg chg="new del">
        <pc:chgData name="Wilson, Sadie (VDSS)" userId="4d281de1-b7eb-4377-ae25-56986a4429a6" providerId="ADAL" clId="{B56031B7-EC60-4D8C-B37B-AED5D64A34BA}" dt="2025-04-08T13:26:57.009" v="3610" actId="47"/>
        <pc:sldMkLst>
          <pc:docMk/>
          <pc:sldMk cId="4283694740" sldId="616"/>
        </pc:sldMkLst>
      </pc:sldChg>
    </pc:docChg>
  </pc:docChgLst>
  <pc:docChgLst>
    <pc:chgData name="Yeatts, Meghan (VDSS)" userId="S::m.yeatts@dss.virginia.gov::d6aca7c7-9e3b-43b2-ae0a-508c0a3c91e9" providerId="AD" clId="Web-{56324EFC-C595-C596-33EC-29E5CFBF3F12}"/>
    <pc:docChg chg="modSld">
      <pc:chgData name="Yeatts, Meghan (VDSS)" userId="S::m.yeatts@dss.virginia.gov::d6aca7c7-9e3b-43b2-ae0a-508c0a3c91e9" providerId="AD" clId="Web-{56324EFC-C595-C596-33EC-29E5CFBF3F12}" dt="2025-04-08T19:18:24.302" v="6" actId="20577"/>
      <pc:docMkLst>
        <pc:docMk/>
      </pc:docMkLst>
      <pc:sldChg chg="modSp">
        <pc:chgData name="Yeatts, Meghan (VDSS)" userId="S::m.yeatts@dss.virginia.gov::d6aca7c7-9e3b-43b2-ae0a-508c0a3c91e9" providerId="AD" clId="Web-{56324EFC-C595-C596-33EC-29E5CFBF3F12}" dt="2025-04-08T19:18:24.302" v="6" actId="20577"/>
        <pc:sldMkLst>
          <pc:docMk/>
          <pc:sldMk cId="1916483169" sldId="601"/>
        </pc:sldMkLst>
      </pc:sldChg>
    </pc:docChg>
  </pc:docChgLst>
  <pc:docChgLst>
    <pc:chgData name="Wilson, Sadie (VDSS)" userId="4d281de1-b7eb-4377-ae25-56986a4429a6" providerId="ADAL" clId="{374A3EF8-F04C-41A1-A244-5835149662E6}"/>
    <pc:docChg chg="modSld">
      <pc:chgData name="Wilson, Sadie (VDSS)" userId="4d281de1-b7eb-4377-ae25-56986a4429a6" providerId="ADAL" clId="{374A3EF8-F04C-41A1-A244-5835149662E6}" dt="2025-10-22T18:14:25.871" v="1" actId="20577"/>
      <pc:docMkLst>
        <pc:docMk/>
      </pc:docMkLst>
      <pc:sldChg chg="modNotesTx">
        <pc:chgData name="Wilson, Sadie (VDSS)" userId="4d281de1-b7eb-4377-ae25-56986a4429a6" providerId="ADAL" clId="{374A3EF8-F04C-41A1-A244-5835149662E6}" dt="2025-10-22T18:13:47.501" v="0" actId="6549"/>
        <pc:sldMkLst>
          <pc:docMk/>
          <pc:sldMk cId="1348594500" sldId="273"/>
        </pc:sldMkLst>
      </pc:sldChg>
      <pc:sldChg chg="modNotesTx">
        <pc:chgData name="Wilson, Sadie (VDSS)" userId="4d281de1-b7eb-4377-ae25-56986a4429a6" providerId="ADAL" clId="{374A3EF8-F04C-41A1-A244-5835149662E6}" dt="2025-10-22T18:14:25.871" v="1" actId="20577"/>
        <pc:sldMkLst>
          <pc:docMk/>
          <pc:sldMk cId="3126616878" sldId="5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4B19B-01A6-4ED1-AD2D-9D1CD2E68C4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3F06B5E5-0029-4CD1-861B-2C73BEFC89A3}">
      <dgm:prSet phldrT="[Text]" phldr="1"/>
      <dgm:spPr/>
      <dgm:t>
        <a:bodyPr/>
        <a:lstStyle/>
        <a:p>
          <a:endParaRPr lang="en-US"/>
        </a:p>
      </dgm:t>
    </dgm:pt>
    <dgm:pt modelId="{3B9AEEA4-7D20-4BD6-9452-EF25ADCE1FB5}" type="parTrans" cxnId="{05DC3A33-9558-40DA-9390-06A8E0EE1728}">
      <dgm:prSet/>
      <dgm:spPr/>
      <dgm:t>
        <a:bodyPr/>
        <a:lstStyle/>
        <a:p>
          <a:endParaRPr lang="en-US"/>
        </a:p>
      </dgm:t>
    </dgm:pt>
    <dgm:pt modelId="{B5BAADF6-15BF-4F36-9AF0-C7F46C3AA346}" type="sibTrans" cxnId="{05DC3A33-9558-40DA-9390-06A8E0EE1728}">
      <dgm:prSet/>
      <dgm:spPr/>
      <dgm:t>
        <a:bodyPr/>
        <a:lstStyle/>
        <a:p>
          <a:endParaRPr lang="en-US"/>
        </a:p>
      </dgm:t>
    </dgm:pt>
    <dgm:pt modelId="{9BAB0731-41F9-4BBE-AA3B-7B52F3A1A4BA}">
      <dgm:prSet phldrT="[Text]"/>
      <dgm:spPr/>
      <dgm:t>
        <a:bodyPr/>
        <a:lstStyle/>
        <a:p>
          <a:r>
            <a:rPr lang="en-US"/>
            <a:t>Child welfare program, policy, training and practice</a:t>
          </a:r>
        </a:p>
      </dgm:t>
    </dgm:pt>
    <dgm:pt modelId="{A858B29E-A28F-476C-8342-FFE33302B910}" type="parTrans" cxnId="{4D17B85D-529D-4EBB-92AE-107D292AD6F0}">
      <dgm:prSet/>
      <dgm:spPr/>
      <dgm:t>
        <a:bodyPr/>
        <a:lstStyle/>
        <a:p>
          <a:endParaRPr lang="en-US"/>
        </a:p>
      </dgm:t>
    </dgm:pt>
    <dgm:pt modelId="{B63F608B-16A7-4AE1-AA0A-F257849DBC81}" type="sibTrans" cxnId="{4D17B85D-529D-4EBB-92AE-107D292AD6F0}">
      <dgm:prSet/>
      <dgm:spPr/>
      <dgm:t>
        <a:bodyPr/>
        <a:lstStyle/>
        <a:p>
          <a:endParaRPr lang="en-US"/>
        </a:p>
      </dgm:t>
    </dgm:pt>
    <dgm:pt modelId="{82DFAFEB-AF72-48B0-8E64-1391A5C28513}">
      <dgm:prSet phldrT="[Text]" phldr="1"/>
      <dgm:spPr/>
      <dgm:t>
        <a:bodyPr/>
        <a:lstStyle/>
        <a:p>
          <a:endParaRPr lang="en-US"/>
        </a:p>
      </dgm:t>
    </dgm:pt>
    <dgm:pt modelId="{A48C10B3-0E44-451E-9FBC-DE32AC6BD482}" type="parTrans" cxnId="{0D04AB8E-462D-477F-9F4A-C53DCB0E61A7}">
      <dgm:prSet/>
      <dgm:spPr/>
      <dgm:t>
        <a:bodyPr/>
        <a:lstStyle/>
        <a:p>
          <a:endParaRPr lang="en-US"/>
        </a:p>
      </dgm:t>
    </dgm:pt>
    <dgm:pt modelId="{5AE44C15-84B6-473F-9BD2-DA0F621A62B4}" type="sibTrans" cxnId="{0D04AB8E-462D-477F-9F4A-C53DCB0E61A7}">
      <dgm:prSet/>
      <dgm:spPr/>
      <dgm:t>
        <a:bodyPr/>
        <a:lstStyle/>
        <a:p>
          <a:endParaRPr lang="en-US"/>
        </a:p>
      </dgm:t>
    </dgm:pt>
    <dgm:pt modelId="{4BDA7A40-848F-4848-9F2D-A7F076A7ACFF}">
      <dgm:prSet phldrT="[Text]"/>
      <dgm:spPr/>
      <dgm:t>
        <a:bodyPr/>
        <a:lstStyle/>
        <a:p>
          <a:r>
            <a:rPr lang="en-US"/>
            <a:t>CFSP, annual progress reports and other state plans</a:t>
          </a:r>
        </a:p>
      </dgm:t>
    </dgm:pt>
    <dgm:pt modelId="{651EE85C-51D8-4631-8CA4-41B6EC02905F}" type="parTrans" cxnId="{7EF2BFE5-D509-4AAC-8A6E-7C33E10F12A1}">
      <dgm:prSet/>
      <dgm:spPr/>
      <dgm:t>
        <a:bodyPr/>
        <a:lstStyle/>
        <a:p>
          <a:endParaRPr lang="en-US"/>
        </a:p>
      </dgm:t>
    </dgm:pt>
    <dgm:pt modelId="{869CD5FE-8023-4523-9D0D-1CB8DCF99F67}" type="sibTrans" cxnId="{7EF2BFE5-D509-4AAC-8A6E-7C33E10F12A1}">
      <dgm:prSet/>
      <dgm:spPr/>
      <dgm:t>
        <a:bodyPr/>
        <a:lstStyle/>
        <a:p>
          <a:endParaRPr lang="en-US"/>
        </a:p>
      </dgm:t>
    </dgm:pt>
    <dgm:pt modelId="{EBC17167-5C1F-48BD-8A45-C830A546D2B1}">
      <dgm:prSet phldrT="[Text]"/>
      <dgm:spPr/>
      <dgm:t>
        <a:bodyPr/>
        <a:lstStyle/>
        <a:p>
          <a:r>
            <a:rPr lang="en-US"/>
            <a:t>Capacity Building and CQI</a:t>
          </a:r>
        </a:p>
      </dgm:t>
    </dgm:pt>
    <dgm:pt modelId="{F4D1EACD-A9FC-4934-AED0-7445EC82FB82}" type="parTrans" cxnId="{6AE7DFA1-28EF-43F2-822A-620C2F6A7692}">
      <dgm:prSet/>
      <dgm:spPr/>
      <dgm:t>
        <a:bodyPr/>
        <a:lstStyle/>
        <a:p>
          <a:endParaRPr lang="en-US"/>
        </a:p>
      </dgm:t>
    </dgm:pt>
    <dgm:pt modelId="{D7B1DCDD-E233-467F-80A7-1BD6A347F6FB}" type="sibTrans" cxnId="{6AE7DFA1-28EF-43F2-822A-620C2F6A7692}">
      <dgm:prSet/>
      <dgm:spPr/>
      <dgm:t>
        <a:bodyPr/>
        <a:lstStyle/>
        <a:p>
          <a:endParaRPr lang="en-US"/>
        </a:p>
      </dgm:t>
    </dgm:pt>
    <dgm:pt modelId="{52367006-9615-4BEB-82FF-C1DB36A48924}">
      <dgm:prSet phldrT="[Text]" phldr="1"/>
      <dgm:spPr/>
      <dgm:t>
        <a:bodyPr/>
        <a:lstStyle/>
        <a:p>
          <a:endParaRPr lang="en-US"/>
        </a:p>
      </dgm:t>
    </dgm:pt>
    <dgm:pt modelId="{1DCC0759-1079-4477-8078-28C7C4982159}" type="sibTrans" cxnId="{176AF90B-3C9F-434B-A288-E298A7CB2CC2}">
      <dgm:prSet/>
      <dgm:spPr/>
      <dgm:t>
        <a:bodyPr/>
        <a:lstStyle/>
        <a:p>
          <a:endParaRPr lang="en-US"/>
        </a:p>
      </dgm:t>
    </dgm:pt>
    <dgm:pt modelId="{0892111F-E759-49BD-B757-CF235702B821}" type="parTrans" cxnId="{176AF90B-3C9F-434B-A288-E298A7CB2CC2}">
      <dgm:prSet/>
      <dgm:spPr/>
      <dgm:t>
        <a:bodyPr/>
        <a:lstStyle/>
        <a:p>
          <a:endParaRPr lang="en-US"/>
        </a:p>
      </dgm:t>
    </dgm:pt>
    <dgm:pt modelId="{C936FCAE-7C60-45CB-B350-EA9D66F0D3EA}">
      <dgm:prSet phldrT="[Text]"/>
      <dgm:spPr/>
      <dgm:t>
        <a:bodyPr/>
        <a:lstStyle/>
        <a:p>
          <a:r>
            <a:rPr lang="en-US"/>
            <a:t>Collaboration and Partnerships</a:t>
          </a:r>
        </a:p>
      </dgm:t>
    </dgm:pt>
    <dgm:pt modelId="{477874DA-E055-4E0E-AA7C-92DFCD272100}" type="parTrans" cxnId="{066324DA-ED57-4BAD-80B6-E95C4E1AAABA}">
      <dgm:prSet/>
      <dgm:spPr/>
      <dgm:t>
        <a:bodyPr/>
        <a:lstStyle/>
        <a:p>
          <a:endParaRPr lang="en-US"/>
        </a:p>
      </dgm:t>
    </dgm:pt>
    <dgm:pt modelId="{3530D651-098A-4DB5-A8EC-31DC07AD7BF7}" type="sibTrans" cxnId="{066324DA-ED57-4BAD-80B6-E95C4E1AAABA}">
      <dgm:prSet/>
      <dgm:spPr/>
      <dgm:t>
        <a:bodyPr/>
        <a:lstStyle/>
        <a:p>
          <a:endParaRPr lang="en-US"/>
        </a:p>
      </dgm:t>
    </dgm:pt>
    <dgm:pt modelId="{96E749ED-6F67-44BF-9AF4-53E52E8AE80F}">
      <dgm:prSet phldrT="[Text]"/>
      <dgm:spPr/>
      <dgm:t>
        <a:bodyPr/>
        <a:lstStyle/>
        <a:p>
          <a:endParaRPr lang="en-US"/>
        </a:p>
      </dgm:t>
    </dgm:pt>
    <dgm:pt modelId="{F1E14283-4A75-41BC-9E05-7D26A502891E}" type="parTrans" cxnId="{B7D72A66-DAA9-4C61-B720-FAD052340422}">
      <dgm:prSet/>
      <dgm:spPr/>
      <dgm:t>
        <a:bodyPr/>
        <a:lstStyle/>
        <a:p>
          <a:endParaRPr lang="en-US"/>
        </a:p>
      </dgm:t>
    </dgm:pt>
    <dgm:pt modelId="{9BF7ACDF-0B0F-49D6-848A-6F13940B9BD9}" type="sibTrans" cxnId="{B7D72A66-DAA9-4C61-B720-FAD052340422}">
      <dgm:prSet/>
      <dgm:spPr/>
      <dgm:t>
        <a:bodyPr/>
        <a:lstStyle/>
        <a:p>
          <a:endParaRPr lang="en-US"/>
        </a:p>
      </dgm:t>
    </dgm:pt>
    <dgm:pt modelId="{FE236C38-F5DB-498E-92BB-8F97F73D9349}" type="pres">
      <dgm:prSet presAssocID="{0064B19B-01A6-4ED1-AD2D-9D1CD2E68C41}" presName="linearFlow" presStyleCnt="0">
        <dgm:presLayoutVars>
          <dgm:dir/>
          <dgm:animLvl val="lvl"/>
          <dgm:resizeHandles val="exact"/>
        </dgm:presLayoutVars>
      </dgm:prSet>
      <dgm:spPr/>
    </dgm:pt>
    <dgm:pt modelId="{C2DB9343-52A5-4AF6-BBD9-AF07FFFD417F}" type="pres">
      <dgm:prSet presAssocID="{3F06B5E5-0029-4CD1-861B-2C73BEFC89A3}" presName="composite" presStyleCnt="0"/>
      <dgm:spPr/>
    </dgm:pt>
    <dgm:pt modelId="{4510C0AD-6FFF-4BF8-B4E1-5B7ED861409F}" type="pres">
      <dgm:prSet presAssocID="{3F06B5E5-0029-4CD1-861B-2C73BEFC89A3}" presName="parentText" presStyleLbl="alignNode1" presStyleIdx="0" presStyleCnt="4">
        <dgm:presLayoutVars>
          <dgm:chMax val="1"/>
          <dgm:bulletEnabled val="1"/>
        </dgm:presLayoutVars>
      </dgm:prSet>
      <dgm:spPr/>
    </dgm:pt>
    <dgm:pt modelId="{D98C70A0-F977-4E14-BDF8-608498293A1B}" type="pres">
      <dgm:prSet presAssocID="{3F06B5E5-0029-4CD1-861B-2C73BEFC89A3}" presName="descendantText" presStyleLbl="alignAcc1" presStyleIdx="0" presStyleCnt="4" custLinFactNeighborX="-209" custLinFactNeighborY="-3617">
        <dgm:presLayoutVars>
          <dgm:bulletEnabled val="1"/>
        </dgm:presLayoutVars>
      </dgm:prSet>
      <dgm:spPr/>
    </dgm:pt>
    <dgm:pt modelId="{64740012-FF18-4323-B68C-63FAE05F8979}" type="pres">
      <dgm:prSet presAssocID="{B5BAADF6-15BF-4F36-9AF0-C7F46C3AA346}" presName="sp" presStyleCnt="0"/>
      <dgm:spPr/>
    </dgm:pt>
    <dgm:pt modelId="{3B162651-1834-4E7E-9F67-BF7D18E00DB6}" type="pres">
      <dgm:prSet presAssocID="{82DFAFEB-AF72-48B0-8E64-1391A5C28513}" presName="composite" presStyleCnt="0"/>
      <dgm:spPr/>
    </dgm:pt>
    <dgm:pt modelId="{806C2D48-3720-4C3C-9124-7D075DFC8202}" type="pres">
      <dgm:prSet presAssocID="{82DFAFEB-AF72-48B0-8E64-1391A5C28513}" presName="parentText" presStyleLbl="alignNode1" presStyleIdx="1" presStyleCnt="4">
        <dgm:presLayoutVars>
          <dgm:chMax val="1"/>
          <dgm:bulletEnabled val="1"/>
        </dgm:presLayoutVars>
      </dgm:prSet>
      <dgm:spPr/>
    </dgm:pt>
    <dgm:pt modelId="{E546F84C-C50F-43FB-94F8-7EB6909AF657}" type="pres">
      <dgm:prSet presAssocID="{82DFAFEB-AF72-48B0-8E64-1391A5C28513}" presName="descendantText" presStyleLbl="alignAcc1" presStyleIdx="1" presStyleCnt="4">
        <dgm:presLayoutVars>
          <dgm:bulletEnabled val="1"/>
        </dgm:presLayoutVars>
      </dgm:prSet>
      <dgm:spPr/>
    </dgm:pt>
    <dgm:pt modelId="{9EC05571-03F0-408E-ABA2-0734953EA75A}" type="pres">
      <dgm:prSet presAssocID="{5AE44C15-84B6-473F-9BD2-DA0F621A62B4}" presName="sp" presStyleCnt="0"/>
      <dgm:spPr/>
    </dgm:pt>
    <dgm:pt modelId="{1D438C27-9FF9-47EE-8363-5B7F80FA426E}" type="pres">
      <dgm:prSet presAssocID="{52367006-9615-4BEB-82FF-C1DB36A48924}" presName="composite" presStyleCnt="0"/>
      <dgm:spPr/>
    </dgm:pt>
    <dgm:pt modelId="{422586DC-ACF8-48B6-8D40-3617A28BF2D3}" type="pres">
      <dgm:prSet presAssocID="{52367006-9615-4BEB-82FF-C1DB36A48924}" presName="parentText" presStyleLbl="alignNode1" presStyleIdx="2" presStyleCnt="4">
        <dgm:presLayoutVars>
          <dgm:chMax val="1"/>
          <dgm:bulletEnabled val="1"/>
        </dgm:presLayoutVars>
      </dgm:prSet>
      <dgm:spPr/>
    </dgm:pt>
    <dgm:pt modelId="{56F879AC-8816-4DBB-B766-E40F564EF125}" type="pres">
      <dgm:prSet presAssocID="{52367006-9615-4BEB-82FF-C1DB36A48924}" presName="descendantText" presStyleLbl="alignAcc1" presStyleIdx="2" presStyleCnt="4">
        <dgm:presLayoutVars>
          <dgm:bulletEnabled val="1"/>
        </dgm:presLayoutVars>
      </dgm:prSet>
      <dgm:spPr/>
    </dgm:pt>
    <dgm:pt modelId="{20A301A0-8FB5-4A7D-843D-9905C709BDD0}" type="pres">
      <dgm:prSet presAssocID="{1DCC0759-1079-4477-8078-28C7C4982159}" presName="sp" presStyleCnt="0"/>
      <dgm:spPr/>
    </dgm:pt>
    <dgm:pt modelId="{A30D023B-4BF1-4C8A-83CE-C9545E79CBDF}" type="pres">
      <dgm:prSet presAssocID="{96E749ED-6F67-44BF-9AF4-53E52E8AE80F}" presName="composite" presStyleCnt="0"/>
      <dgm:spPr/>
    </dgm:pt>
    <dgm:pt modelId="{9481B168-F47B-4AE0-B72D-73AEB616734D}" type="pres">
      <dgm:prSet presAssocID="{96E749ED-6F67-44BF-9AF4-53E52E8AE80F}" presName="parentText" presStyleLbl="alignNode1" presStyleIdx="3" presStyleCnt="4">
        <dgm:presLayoutVars>
          <dgm:chMax val="1"/>
          <dgm:bulletEnabled val="1"/>
        </dgm:presLayoutVars>
      </dgm:prSet>
      <dgm:spPr/>
    </dgm:pt>
    <dgm:pt modelId="{DDE968FE-51FC-45AF-A1A5-06D6CA9E7054}" type="pres">
      <dgm:prSet presAssocID="{96E749ED-6F67-44BF-9AF4-53E52E8AE80F}" presName="descendantText" presStyleLbl="alignAcc1" presStyleIdx="3" presStyleCnt="4">
        <dgm:presLayoutVars>
          <dgm:bulletEnabled val="1"/>
        </dgm:presLayoutVars>
      </dgm:prSet>
      <dgm:spPr/>
    </dgm:pt>
  </dgm:ptLst>
  <dgm:cxnLst>
    <dgm:cxn modelId="{176AF90B-3C9F-434B-A288-E298A7CB2CC2}" srcId="{0064B19B-01A6-4ED1-AD2D-9D1CD2E68C41}" destId="{52367006-9615-4BEB-82FF-C1DB36A48924}" srcOrd="2" destOrd="0" parTransId="{0892111F-E759-49BD-B757-CF235702B821}" sibTransId="{1DCC0759-1079-4477-8078-28C7C4982159}"/>
    <dgm:cxn modelId="{05DC3A33-9558-40DA-9390-06A8E0EE1728}" srcId="{0064B19B-01A6-4ED1-AD2D-9D1CD2E68C41}" destId="{3F06B5E5-0029-4CD1-861B-2C73BEFC89A3}" srcOrd="0" destOrd="0" parTransId="{3B9AEEA4-7D20-4BD6-9452-EF25ADCE1FB5}" sibTransId="{B5BAADF6-15BF-4F36-9AF0-C7F46C3AA346}"/>
    <dgm:cxn modelId="{4D17B85D-529D-4EBB-92AE-107D292AD6F0}" srcId="{3F06B5E5-0029-4CD1-861B-2C73BEFC89A3}" destId="{9BAB0731-41F9-4BBE-AA3B-7B52F3A1A4BA}" srcOrd="0" destOrd="0" parTransId="{A858B29E-A28F-476C-8342-FFE33302B910}" sibTransId="{B63F608B-16A7-4AE1-AA0A-F257849DBC81}"/>
    <dgm:cxn modelId="{B7D72A66-DAA9-4C61-B720-FAD052340422}" srcId="{0064B19B-01A6-4ED1-AD2D-9D1CD2E68C41}" destId="{96E749ED-6F67-44BF-9AF4-53E52E8AE80F}" srcOrd="3" destOrd="0" parTransId="{F1E14283-4A75-41BC-9E05-7D26A502891E}" sibTransId="{9BF7ACDF-0B0F-49D6-848A-6F13940B9BD9}"/>
    <dgm:cxn modelId="{59437E59-E28B-41F7-A8D1-7B46265731AD}" type="presOf" srcId="{0064B19B-01A6-4ED1-AD2D-9D1CD2E68C41}" destId="{FE236C38-F5DB-498E-92BB-8F97F73D9349}" srcOrd="0" destOrd="0" presId="urn:microsoft.com/office/officeart/2005/8/layout/chevron2"/>
    <dgm:cxn modelId="{0D04AB8E-462D-477F-9F4A-C53DCB0E61A7}" srcId="{0064B19B-01A6-4ED1-AD2D-9D1CD2E68C41}" destId="{82DFAFEB-AF72-48B0-8E64-1391A5C28513}" srcOrd="1" destOrd="0" parTransId="{A48C10B3-0E44-451E-9FBC-DE32AC6BD482}" sibTransId="{5AE44C15-84B6-473F-9BD2-DA0F621A62B4}"/>
    <dgm:cxn modelId="{AEDEA792-C2D6-40E6-8361-0332F8AED1E8}" type="presOf" srcId="{C936FCAE-7C60-45CB-B350-EA9D66F0D3EA}" destId="{DDE968FE-51FC-45AF-A1A5-06D6CA9E7054}" srcOrd="0" destOrd="0" presId="urn:microsoft.com/office/officeart/2005/8/layout/chevron2"/>
    <dgm:cxn modelId="{6AE7DFA1-28EF-43F2-822A-620C2F6A7692}" srcId="{52367006-9615-4BEB-82FF-C1DB36A48924}" destId="{EBC17167-5C1F-48BD-8A45-C830A546D2B1}" srcOrd="0" destOrd="0" parTransId="{F4D1EACD-A9FC-4934-AED0-7445EC82FB82}" sibTransId="{D7B1DCDD-E233-467F-80A7-1BD6A347F6FB}"/>
    <dgm:cxn modelId="{4F077CA4-36E2-4EF9-8F3E-2C2FB0D479AF}" type="presOf" srcId="{3F06B5E5-0029-4CD1-861B-2C73BEFC89A3}" destId="{4510C0AD-6FFF-4BF8-B4E1-5B7ED861409F}" srcOrd="0" destOrd="0" presId="urn:microsoft.com/office/officeart/2005/8/layout/chevron2"/>
    <dgm:cxn modelId="{FDCB39A9-56D4-4553-8BDB-898FB1896C11}" type="presOf" srcId="{9BAB0731-41F9-4BBE-AA3B-7B52F3A1A4BA}" destId="{D98C70A0-F977-4E14-BDF8-608498293A1B}" srcOrd="0" destOrd="0" presId="urn:microsoft.com/office/officeart/2005/8/layout/chevron2"/>
    <dgm:cxn modelId="{876607B0-4DDD-4AA8-982A-574C582E2721}" type="presOf" srcId="{96E749ED-6F67-44BF-9AF4-53E52E8AE80F}" destId="{9481B168-F47B-4AE0-B72D-73AEB616734D}" srcOrd="0" destOrd="0" presId="urn:microsoft.com/office/officeart/2005/8/layout/chevron2"/>
    <dgm:cxn modelId="{1900F1B3-3318-4835-96B6-82207E0583DA}" type="presOf" srcId="{82DFAFEB-AF72-48B0-8E64-1391A5C28513}" destId="{806C2D48-3720-4C3C-9124-7D075DFC8202}" srcOrd="0" destOrd="0" presId="urn:microsoft.com/office/officeart/2005/8/layout/chevron2"/>
    <dgm:cxn modelId="{066324DA-ED57-4BAD-80B6-E95C4E1AAABA}" srcId="{96E749ED-6F67-44BF-9AF4-53E52E8AE80F}" destId="{C936FCAE-7C60-45CB-B350-EA9D66F0D3EA}" srcOrd="0" destOrd="0" parTransId="{477874DA-E055-4E0E-AA7C-92DFCD272100}" sibTransId="{3530D651-098A-4DB5-A8EC-31DC07AD7BF7}"/>
    <dgm:cxn modelId="{D61F86E4-55A8-4ADE-8F51-9D0D6D495A3C}" type="presOf" srcId="{EBC17167-5C1F-48BD-8A45-C830A546D2B1}" destId="{56F879AC-8816-4DBB-B766-E40F564EF125}" srcOrd="0" destOrd="0" presId="urn:microsoft.com/office/officeart/2005/8/layout/chevron2"/>
    <dgm:cxn modelId="{7EF2BFE5-D509-4AAC-8A6E-7C33E10F12A1}" srcId="{82DFAFEB-AF72-48B0-8E64-1391A5C28513}" destId="{4BDA7A40-848F-4848-9F2D-A7F076A7ACFF}" srcOrd="0" destOrd="0" parTransId="{651EE85C-51D8-4631-8CA4-41B6EC02905F}" sibTransId="{869CD5FE-8023-4523-9D0D-1CB8DCF99F67}"/>
    <dgm:cxn modelId="{F1BC72F4-21F4-4586-B496-CBC1BBF8FAD2}" type="presOf" srcId="{52367006-9615-4BEB-82FF-C1DB36A48924}" destId="{422586DC-ACF8-48B6-8D40-3617A28BF2D3}" srcOrd="0" destOrd="0" presId="urn:microsoft.com/office/officeart/2005/8/layout/chevron2"/>
    <dgm:cxn modelId="{77CA5EF5-ADC5-4938-8234-3C4E62C6E04F}" type="presOf" srcId="{4BDA7A40-848F-4848-9F2D-A7F076A7ACFF}" destId="{E546F84C-C50F-43FB-94F8-7EB6909AF657}" srcOrd="0" destOrd="0" presId="urn:microsoft.com/office/officeart/2005/8/layout/chevron2"/>
    <dgm:cxn modelId="{374E75DF-ED2E-4A22-B49C-413A0B65AB31}" type="presParOf" srcId="{FE236C38-F5DB-498E-92BB-8F97F73D9349}" destId="{C2DB9343-52A5-4AF6-BBD9-AF07FFFD417F}" srcOrd="0" destOrd="0" presId="urn:microsoft.com/office/officeart/2005/8/layout/chevron2"/>
    <dgm:cxn modelId="{48AE3401-5A7C-48D3-B7FB-9B44D4065F83}" type="presParOf" srcId="{C2DB9343-52A5-4AF6-BBD9-AF07FFFD417F}" destId="{4510C0AD-6FFF-4BF8-B4E1-5B7ED861409F}" srcOrd="0" destOrd="0" presId="urn:microsoft.com/office/officeart/2005/8/layout/chevron2"/>
    <dgm:cxn modelId="{CD1CDD04-4C93-4EA9-9FF3-362D13D00CBB}" type="presParOf" srcId="{C2DB9343-52A5-4AF6-BBD9-AF07FFFD417F}" destId="{D98C70A0-F977-4E14-BDF8-608498293A1B}" srcOrd="1" destOrd="0" presId="urn:microsoft.com/office/officeart/2005/8/layout/chevron2"/>
    <dgm:cxn modelId="{2720AD21-9DE6-45B4-83FD-CE56601CCE4B}" type="presParOf" srcId="{FE236C38-F5DB-498E-92BB-8F97F73D9349}" destId="{64740012-FF18-4323-B68C-63FAE05F8979}" srcOrd="1" destOrd="0" presId="urn:microsoft.com/office/officeart/2005/8/layout/chevron2"/>
    <dgm:cxn modelId="{68319DC3-A813-455B-BF28-4820BD755A98}" type="presParOf" srcId="{FE236C38-F5DB-498E-92BB-8F97F73D9349}" destId="{3B162651-1834-4E7E-9F67-BF7D18E00DB6}" srcOrd="2" destOrd="0" presId="urn:microsoft.com/office/officeart/2005/8/layout/chevron2"/>
    <dgm:cxn modelId="{2FD61C4D-8845-4EBA-9C8F-5D3587FCE4DE}" type="presParOf" srcId="{3B162651-1834-4E7E-9F67-BF7D18E00DB6}" destId="{806C2D48-3720-4C3C-9124-7D075DFC8202}" srcOrd="0" destOrd="0" presId="urn:microsoft.com/office/officeart/2005/8/layout/chevron2"/>
    <dgm:cxn modelId="{D2513C9E-BC77-41BF-AA7F-60976EC0C1A4}" type="presParOf" srcId="{3B162651-1834-4E7E-9F67-BF7D18E00DB6}" destId="{E546F84C-C50F-43FB-94F8-7EB6909AF657}" srcOrd="1" destOrd="0" presId="urn:microsoft.com/office/officeart/2005/8/layout/chevron2"/>
    <dgm:cxn modelId="{A7933DD4-25ED-43FA-87D6-50A679ABC994}" type="presParOf" srcId="{FE236C38-F5DB-498E-92BB-8F97F73D9349}" destId="{9EC05571-03F0-408E-ABA2-0734953EA75A}" srcOrd="3" destOrd="0" presId="urn:microsoft.com/office/officeart/2005/8/layout/chevron2"/>
    <dgm:cxn modelId="{D260D8B5-88BD-44B5-A2B0-19C7FF261B40}" type="presParOf" srcId="{FE236C38-F5DB-498E-92BB-8F97F73D9349}" destId="{1D438C27-9FF9-47EE-8363-5B7F80FA426E}" srcOrd="4" destOrd="0" presId="urn:microsoft.com/office/officeart/2005/8/layout/chevron2"/>
    <dgm:cxn modelId="{BF203C64-5C39-4064-A165-CF35F5ED4D1F}" type="presParOf" srcId="{1D438C27-9FF9-47EE-8363-5B7F80FA426E}" destId="{422586DC-ACF8-48B6-8D40-3617A28BF2D3}" srcOrd="0" destOrd="0" presId="urn:microsoft.com/office/officeart/2005/8/layout/chevron2"/>
    <dgm:cxn modelId="{D57F68D1-3A1E-4339-939E-AC097C36E3C8}" type="presParOf" srcId="{1D438C27-9FF9-47EE-8363-5B7F80FA426E}" destId="{56F879AC-8816-4DBB-B766-E40F564EF125}" srcOrd="1" destOrd="0" presId="urn:microsoft.com/office/officeart/2005/8/layout/chevron2"/>
    <dgm:cxn modelId="{FA2090BA-4143-4B59-8C42-C13BB3C623D4}" type="presParOf" srcId="{FE236C38-F5DB-498E-92BB-8F97F73D9349}" destId="{20A301A0-8FB5-4A7D-843D-9905C709BDD0}" srcOrd="5" destOrd="0" presId="urn:microsoft.com/office/officeart/2005/8/layout/chevron2"/>
    <dgm:cxn modelId="{3E18DF0D-BEEC-4484-84A4-042C33348647}" type="presParOf" srcId="{FE236C38-F5DB-498E-92BB-8F97F73D9349}" destId="{A30D023B-4BF1-4C8A-83CE-C9545E79CBDF}" srcOrd="6" destOrd="0" presId="urn:microsoft.com/office/officeart/2005/8/layout/chevron2"/>
    <dgm:cxn modelId="{549D3E8C-E241-47F2-B92D-8E22564ACA43}" type="presParOf" srcId="{A30D023B-4BF1-4C8A-83CE-C9545E79CBDF}" destId="{9481B168-F47B-4AE0-B72D-73AEB616734D}" srcOrd="0" destOrd="0" presId="urn:microsoft.com/office/officeart/2005/8/layout/chevron2"/>
    <dgm:cxn modelId="{251A4855-F384-42B7-86C9-3A1B7B591C99}" type="presParOf" srcId="{A30D023B-4BF1-4C8A-83CE-C9545E79CBDF}" destId="{DDE968FE-51FC-45AF-A1A5-06D6CA9E70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C4FD6-C77F-4017-9366-6944BEAD31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8C1E674-3B9E-4B86-BE08-9B58B0AF5B8C}">
      <dgm:prSet phldrT="[Text]"/>
      <dgm:spPr/>
      <dgm:t>
        <a:bodyPr/>
        <a:lstStyle/>
        <a:p>
          <a:r>
            <a:rPr lang="en-US"/>
            <a:t>Domains</a:t>
          </a:r>
        </a:p>
      </dgm:t>
    </dgm:pt>
    <dgm:pt modelId="{653F2D30-B834-422E-9B51-A526242475E8}" type="parTrans" cxnId="{EBB1DBBD-88D2-4294-A8E0-D403F1B56F70}">
      <dgm:prSet/>
      <dgm:spPr/>
      <dgm:t>
        <a:bodyPr/>
        <a:lstStyle/>
        <a:p>
          <a:endParaRPr lang="en-US"/>
        </a:p>
      </dgm:t>
    </dgm:pt>
    <dgm:pt modelId="{29CF1BE2-9B34-45CB-B5CA-08370C3C0074}" type="sibTrans" cxnId="{EBB1DBBD-88D2-4294-A8E0-D403F1B56F70}">
      <dgm:prSet/>
      <dgm:spPr/>
      <dgm:t>
        <a:bodyPr/>
        <a:lstStyle/>
        <a:p>
          <a:endParaRPr lang="en-US"/>
        </a:p>
      </dgm:t>
    </dgm:pt>
    <dgm:pt modelId="{D9D766EF-966D-496D-9411-D1E72F5FA587}">
      <dgm:prSet phldrT="[Text]" custT="1"/>
      <dgm:spPr/>
      <dgm:t>
        <a:bodyPr/>
        <a:lstStyle/>
        <a:p>
          <a:r>
            <a:rPr lang="en-US" sz="1800" b="1"/>
            <a:t>Safety</a:t>
          </a:r>
        </a:p>
      </dgm:t>
    </dgm:pt>
    <dgm:pt modelId="{E404EFA0-6A81-4968-831E-EF4B8E7E1DC8}" type="parTrans" cxnId="{5CD79505-1C47-429D-93AF-DDC7FC281CC0}">
      <dgm:prSet/>
      <dgm:spPr/>
      <dgm:t>
        <a:bodyPr/>
        <a:lstStyle/>
        <a:p>
          <a:endParaRPr lang="en-US"/>
        </a:p>
      </dgm:t>
    </dgm:pt>
    <dgm:pt modelId="{DBA490E0-CE28-46AD-A010-07E3AC144AFA}" type="sibTrans" cxnId="{5CD79505-1C47-429D-93AF-DDC7FC281CC0}">
      <dgm:prSet/>
      <dgm:spPr/>
      <dgm:t>
        <a:bodyPr/>
        <a:lstStyle/>
        <a:p>
          <a:endParaRPr lang="en-US"/>
        </a:p>
      </dgm:t>
    </dgm:pt>
    <dgm:pt modelId="{83737DF9-173B-4450-A63D-A1625CCC9712}">
      <dgm:prSet phldrT="[Text]" custT="1"/>
      <dgm:spPr/>
      <dgm:t>
        <a:bodyPr/>
        <a:lstStyle/>
        <a:p>
          <a:r>
            <a:rPr lang="en-US" sz="1800" b="1"/>
            <a:t>Permanency</a:t>
          </a:r>
        </a:p>
      </dgm:t>
    </dgm:pt>
    <dgm:pt modelId="{07DAAD9B-9D52-4A3C-A8CB-BA7B3C5E4C4C}" type="parTrans" cxnId="{706CCB2F-1391-44FA-8831-0DC3E80D4A31}">
      <dgm:prSet/>
      <dgm:spPr/>
      <dgm:t>
        <a:bodyPr/>
        <a:lstStyle/>
        <a:p>
          <a:endParaRPr lang="en-US"/>
        </a:p>
      </dgm:t>
    </dgm:pt>
    <dgm:pt modelId="{6F19FC11-FE6D-4AB8-A4B8-3E5E8705D55C}" type="sibTrans" cxnId="{706CCB2F-1391-44FA-8831-0DC3E80D4A31}">
      <dgm:prSet/>
      <dgm:spPr/>
      <dgm:t>
        <a:bodyPr/>
        <a:lstStyle/>
        <a:p>
          <a:endParaRPr lang="en-US"/>
        </a:p>
      </dgm:t>
    </dgm:pt>
    <dgm:pt modelId="{BC6156FB-683B-4D86-8339-90F66746F923}">
      <dgm:prSet phldrT="[Text]" custT="1"/>
      <dgm:spPr/>
      <dgm:t>
        <a:bodyPr/>
        <a:lstStyle/>
        <a:p>
          <a:r>
            <a:rPr lang="en-US" sz="1800" b="1"/>
            <a:t>Well-being</a:t>
          </a:r>
        </a:p>
      </dgm:t>
    </dgm:pt>
    <dgm:pt modelId="{2BF8A765-CD8B-4167-A71A-2894323B6189}" type="parTrans" cxnId="{62D850BB-0886-4A25-B37F-DDE514112762}">
      <dgm:prSet/>
      <dgm:spPr/>
      <dgm:t>
        <a:bodyPr/>
        <a:lstStyle/>
        <a:p>
          <a:endParaRPr lang="en-US"/>
        </a:p>
      </dgm:t>
    </dgm:pt>
    <dgm:pt modelId="{C72774FC-949D-4B12-862C-952F2843F3C5}" type="sibTrans" cxnId="{62D850BB-0886-4A25-B37F-DDE514112762}">
      <dgm:prSet/>
      <dgm:spPr/>
      <dgm:t>
        <a:bodyPr/>
        <a:lstStyle/>
        <a:p>
          <a:endParaRPr lang="en-US"/>
        </a:p>
      </dgm:t>
    </dgm:pt>
    <dgm:pt modelId="{8B632D0F-E7C5-4B27-85B5-B58949C93636}">
      <dgm:prSet phldrT="[Text]"/>
      <dgm:spPr/>
      <dgm:t>
        <a:bodyPr/>
        <a:lstStyle/>
        <a:p>
          <a:r>
            <a:rPr lang="en-US" sz="1700"/>
            <a:t>Children are protected from abuse and neglect</a:t>
          </a:r>
        </a:p>
      </dgm:t>
    </dgm:pt>
    <dgm:pt modelId="{A0D2636B-2E5E-4B21-B304-E7270B549DF7}" type="parTrans" cxnId="{35F9AECC-88FE-4232-B93B-F73D8C36AF7F}">
      <dgm:prSet/>
      <dgm:spPr/>
      <dgm:t>
        <a:bodyPr/>
        <a:lstStyle/>
        <a:p>
          <a:endParaRPr lang="en-US"/>
        </a:p>
      </dgm:t>
    </dgm:pt>
    <dgm:pt modelId="{79877052-B7F3-4DF1-83E0-41D3E95163FD}" type="sibTrans" cxnId="{35F9AECC-88FE-4232-B93B-F73D8C36AF7F}">
      <dgm:prSet/>
      <dgm:spPr/>
      <dgm:t>
        <a:bodyPr/>
        <a:lstStyle/>
        <a:p>
          <a:endParaRPr lang="en-US"/>
        </a:p>
      </dgm:t>
    </dgm:pt>
    <dgm:pt modelId="{786E165F-3C45-4AA7-B11D-DB2CFDD4E311}">
      <dgm:prSet phldrT="[Text]"/>
      <dgm:spPr/>
      <dgm:t>
        <a:bodyPr/>
        <a:lstStyle/>
        <a:p>
          <a:r>
            <a:rPr lang="en-US" sz="1700"/>
            <a:t>Children are safely maintained in their homes when possible</a:t>
          </a:r>
        </a:p>
      </dgm:t>
    </dgm:pt>
    <dgm:pt modelId="{305237A8-C431-4BB2-805B-641051D599B9}" type="parTrans" cxnId="{037536F1-A922-4AB3-A1C1-13F276AA5CD4}">
      <dgm:prSet/>
      <dgm:spPr/>
      <dgm:t>
        <a:bodyPr/>
        <a:lstStyle/>
        <a:p>
          <a:endParaRPr lang="en-US"/>
        </a:p>
      </dgm:t>
    </dgm:pt>
    <dgm:pt modelId="{7DE7D5A2-DEF0-4AA8-BA04-7F8A7CE5BF02}" type="sibTrans" cxnId="{037536F1-A922-4AB3-A1C1-13F276AA5CD4}">
      <dgm:prSet/>
      <dgm:spPr/>
      <dgm:t>
        <a:bodyPr/>
        <a:lstStyle/>
        <a:p>
          <a:endParaRPr lang="en-US"/>
        </a:p>
      </dgm:t>
    </dgm:pt>
    <dgm:pt modelId="{851BD849-DF14-497B-9D29-F5889DF68C59}">
      <dgm:prSet phldrT="[Text]"/>
      <dgm:spPr/>
      <dgm:t>
        <a:bodyPr/>
        <a:lstStyle/>
        <a:p>
          <a:r>
            <a:rPr lang="en-US" sz="1700"/>
            <a:t>Children have permanency in their living situations</a:t>
          </a:r>
        </a:p>
      </dgm:t>
    </dgm:pt>
    <dgm:pt modelId="{DA5E5B2B-6DCB-458C-9A50-8F21A7EC5B37}" type="parTrans" cxnId="{209B9AC6-F508-46E7-970C-1882254274D1}">
      <dgm:prSet/>
      <dgm:spPr/>
      <dgm:t>
        <a:bodyPr/>
        <a:lstStyle/>
        <a:p>
          <a:endParaRPr lang="en-US"/>
        </a:p>
      </dgm:t>
    </dgm:pt>
    <dgm:pt modelId="{015327E2-9CE5-43D2-BAB6-924B2B4E7947}" type="sibTrans" cxnId="{209B9AC6-F508-46E7-970C-1882254274D1}">
      <dgm:prSet/>
      <dgm:spPr/>
      <dgm:t>
        <a:bodyPr/>
        <a:lstStyle/>
        <a:p>
          <a:endParaRPr lang="en-US"/>
        </a:p>
      </dgm:t>
    </dgm:pt>
    <dgm:pt modelId="{3895A95B-61F1-4009-AD66-743CEF3C8F65}">
      <dgm:prSet phldrT="[Text]"/>
      <dgm:spPr/>
      <dgm:t>
        <a:bodyPr/>
        <a:lstStyle/>
        <a:p>
          <a:r>
            <a:rPr lang="en-US" sz="1700"/>
            <a:t>Continuity of relationships and connections are preserved for children</a:t>
          </a:r>
        </a:p>
      </dgm:t>
    </dgm:pt>
    <dgm:pt modelId="{FA883F11-69C6-4650-83EB-9224748C0901}" type="parTrans" cxnId="{3CF1D7AB-78D3-4F63-9E20-703930DFF74C}">
      <dgm:prSet/>
      <dgm:spPr/>
      <dgm:t>
        <a:bodyPr/>
        <a:lstStyle/>
        <a:p>
          <a:endParaRPr lang="en-US"/>
        </a:p>
      </dgm:t>
    </dgm:pt>
    <dgm:pt modelId="{A7FCD3EF-EAAF-40BD-86A7-127117A639D1}" type="sibTrans" cxnId="{3CF1D7AB-78D3-4F63-9E20-703930DFF74C}">
      <dgm:prSet/>
      <dgm:spPr/>
      <dgm:t>
        <a:bodyPr/>
        <a:lstStyle/>
        <a:p>
          <a:endParaRPr lang="en-US"/>
        </a:p>
      </dgm:t>
    </dgm:pt>
    <dgm:pt modelId="{EC21ADD7-1280-4CCF-AC79-29F381C608AC}">
      <dgm:prSet phldrT="[Text]"/>
      <dgm:spPr/>
      <dgm:t>
        <a:bodyPr/>
        <a:lstStyle/>
        <a:p>
          <a:r>
            <a:rPr lang="en-US" sz="1700"/>
            <a:t>Families have enhanced capacity to meet their children’s needs</a:t>
          </a:r>
        </a:p>
      </dgm:t>
    </dgm:pt>
    <dgm:pt modelId="{EB044BA1-A05A-4461-9EAA-C4AC7ECC7D88}" type="parTrans" cxnId="{9B8BBF9F-3E6C-4133-B78C-F327E4B8120D}">
      <dgm:prSet/>
      <dgm:spPr/>
      <dgm:t>
        <a:bodyPr/>
        <a:lstStyle/>
        <a:p>
          <a:endParaRPr lang="en-US"/>
        </a:p>
      </dgm:t>
    </dgm:pt>
    <dgm:pt modelId="{7317463A-B347-4626-B87D-394D456420B1}" type="sibTrans" cxnId="{9B8BBF9F-3E6C-4133-B78C-F327E4B8120D}">
      <dgm:prSet/>
      <dgm:spPr/>
      <dgm:t>
        <a:bodyPr/>
        <a:lstStyle/>
        <a:p>
          <a:endParaRPr lang="en-US"/>
        </a:p>
      </dgm:t>
    </dgm:pt>
    <dgm:pt modelId="{9AC5D2C9-BEA2-48FB-AC57-530ED06685C8}">
      <dgm:prSet phldrT="[Text]"/>
      <dgm:spPr/>
      <dgm:t>
        <a:bodyPr/>
        <a:lstStyle/>
        <a:p>
          <a:r>
            <a:rPr lang="en-US" sz="1700"/>
            <a:t>Children receive appropriate services to meet their educational needs</a:t>
          </a:r>
        </a:p>
      </dgm:t>
    </dgm:pt>
    <dgm:pt modelId="{0ABBA702-E0E7-49E7-8107-DC9EDEDD0D91}" type="parTrans" cxnId="{0C9BD823-E3E1-4575-948A-E01B49267845}">
      <dgm:prSet/>
      <dgm:spPr/>
      <dgm:t>
        <a:bodyPr/>
        <a:lstStyle/>
        <a:p>
          <a:endParaRPr lang="en-US"/>
        </a:p>
      </dgm:t>
    </dgm:pt>
    <dgm:pt modelId="{CF930791-DB78-4FCA-8C58-2EA56A012011}" type="sibTrans" cxnId="{0C9BD823-E3E1-4575-948A-E01B49267845}">
      <dgm:prSet/>
      <dgm:spPr/>
      <dgm:t>
        <a:bodyPr/>
        <a:lstStyle/>
        <a:p>
          <a:endParaRPr lang="en-US"/>
        </a:p>
      </dgm:t>
    </dgm:pt>
    <dgm:pt modelId="{8D9AA0D7-E357-448B-9584-8130A8A3592C}">
      <dgm:prSet phldrT="[Text]"/>
      <dgm:spPr/>
      <dgm:t>
        <a:bodyPr/>
        <a:lstStyle/>
        <a:p>
          <a:r>
            <a:rPr lang="en-US" sz="1700"/>
            <a:t>Children receive appropriate services to meet physical and mental health needs</a:t>
          </a:r>
        </a:p>
      </dgm:t>
    </dgm:pt>
    <dgm:pt modelId="{36FBAE94-1214-4553-AE7E-F6C4DFA5B953}" type="parTrans" cxnId="{51590DA9-D1C2-420C-A64D-EEB105F4ACD1}">
      <dgm:prSet/>
      <dgm:spPr/>
      <dgm:t>
        <a:bodyPr/>
        <a:lstStyle/>
        <a:p>
          <a:endParaRPr lang="en-US"/>
        </a:p>
      </dgm:t>
    </dgm:pt>
    <dgm:pt modelId="{AB536251-EC9F-454E-9F6B-15095F9DF670}" type="sibTrans" cxnId="{51590DA9-D1C2-420C-A64D-EEB105F4ACD1}">
      <dgm:prSet/>
      <dgm:spPr/>
      <dgm:t>
        <a:bodyPr/>
        <a:lstStyle/>
        <a:p>
          <a:endParaRPr lang="en-US"/>
        </a:p>
      </dgm:t>
    </dgm:pt>
    <dgm:pt modelId="{2118D8B1-5BDD-4853-AF7E-879EA3334767}" type="pres">
      <dgm:prSet presAssocID="{8AEC4FD6-C77F-4017-9366-6944BEAD317F}" presName="linear" presStyleCnt="0">
        <dgm:presLayoutVars>
          <dgm:dir/>
          <dgm:animLvl val="lvl"/>
          <dgm:resizeHandles val="exact"/>
        </dgm:presLayoutVars>
      </dgm:prSet>
      <dgm:spPr/>
    </dgm:pt>
    <dgm:pt modelId="{BD30497F-FB73-4D8A-BE74-20BC43CF8D3F}" type="pres">
      <dgm:prSet presAssocID="{98C1E674-3B9E-4B86-BE08-9B58B0AF5B8C}" presName="parentLin" presStyleCnt="0"/>
      <dgm:spPr/>
    </dgm:pt>
    <dgm:pt modelId="{62C89165-D85C-490A-A3CA-B10E9EE25951}" type="pres">
      <dgm:prSet presAssocID="{98C1E674-3B9E-4B86-BE08-9B58B0AF5B8C}" presName="parentLeftMargin" presStyleLbl="node1" presStyleIdx="0" presStyleCnt="1"/>
      <dgm:spPr/>
    </dgm:pt>
    <dgm:pt modelId="{FF494576-5C68-4CE1-A076-A2210C0BE652}" type="pres">
      <dgm:prSet presAssocID="{98C1E674-3B9E-4B86-BE08-9B58B0AF5B8C}" presName="parentText" presStyleLbl="node1" presStyleIdx="0" presStyleCnt="1" custLinFactNeighborX="-29197" custLinFactNeighborY="9861">
        <dgm:presLayoutVars>
          <dgm:chMax val="0"/>
          <dgm:bulletEnabled val="1"/>
        </dgm:presLayoutVars>
      </dgm:prSet>
      <dgm:spPr/>
    </dgm:pt>
    <dgm:pt modelId="{E9407D19-607F-439B-A2A3-78AA40175412}" type="pres">
      <dgm:prSet presAssocID="{98C1E674-3B9E-4B86-BE08-9B58B0AF5B8C}" presName="negativeSpace" presStyleCnt="0"/>
      <dgm:spPr/>
    </dgm:pt>
    <dgm:pt modelId="{0B0AAE34-F1D5-4E0D-81A3-C095829C247B}" type="pres">
      <dgm:prSet presAssocID="{98C1E674-3B9E-4B86-BE08-9B58B0AF5B8C}" presName="childText" presStyleLbl="conFgAcc1" presStyleIdx="0" presStyleCnt="1">
        <dgm:presLayoutVars>
          <dgm:bulletEnabled val="1"/>
        </dgm:presLayoutVars>
      </dgm:prSet>
      <dgm:spPr/>
    </dgm:pt>
  </dgm:ptLst>
  <dgm:cxnLst>
    <dgm:cxn modelId="{20D49A04-B9E4-495D-83B1-9A7CAF01D3F7}" type="presOf" srcId="{83737DF9-173B-4450-A63D-A1625CCC9712}" destId="{0B0AAE34-F1D5-4E0D-81A3-C095829C247B}" srcOrd="0" destOrd="3" presId="urn:microsoft.com/office/officeart/2005/8/layout/list1"/>
    <dgm:cxn modelId="{5CD79505-1C47-429D-93AF-DDC7FC281CC0}" srcId="{98C1E674-3B9E-4B86-BE08-9B58B0AF5B8C}" destId="{D9D766EF-966D-496D-9411-D1E72F5FA587}" srcOrd="0" destOrd="0" parTransId="{E404EFA0-6A81-4968-831E-EF4B8E7E1DC8}" sibTransId="{DBA490E0-CE28-46AD-A010-07E3AC144AFA}"/>
    <dgm:cxn modelId="{69EF7022-7D11-4B95-9104-1E931AC9C34C}" type="presOf" srcId="{8D9AA0D7-E357-448B-9584-8130A8A3592C}" destId="{0B0AAE34-F1D5-4E0D-81A3-C095829C247B}" srcOrd="0" destOrd="9" presId="urn:microsoft.com/office/officeart/2005/8/layout/list1"/>
    <dgm:cxn modelId="{0C9BD823-E3E1-4575-948A-E01B49267845}" srcId="{BC6156FB-683B-4D86-8339-90F66746F923}" destId="{9AC5D2C9-BEA2-48FB-AC57-530ED06685C8}" srcOrd="1" destOrd="0" parTransId="{0ABBA702-E0E7-49E7-8107-DC9EDEDD0D91}" sibTransId="{CF930791-DB78-4FCA-8C58-2EA56A012011}"/>
    <dgm:cxn modelId="{D130BB24-23EA-4E8C-AAB4-88FC831F19E8}" type="presOf" srcId="{BC6156FB-683B-4D86-8339-90F66746F923}" destId="{0B0AAE34-F1D5-4E0D-81A3-C095829C247B}" srcOrd="0" destOrd="6" presId="urn:microsoft.com/office/officeart/2005/8/layout/list1"/>
    <dgm:cxn modelId="{706CCB2F-1391-44FA-8831-0DC3E80D4A31}" srcId="{98C1E674-3B9E-4B86-BE08-9B58B0AF5B8C}" destId="{83737DF9-173B-4450-A63D-A1625CCC9712}" srcOrd="1" destOrd="0" parTransId="{07DAAD9B-9D52-4A3C-A8CB-BA7B3C5E4C4C}" sibTransId="{6F19FC11-FE6D-4AB8-A4B8-3E5E8705D55C}"/>
    <dgm:cxn modelId="{BBA07A5E-966E-40D0-B1A7-4C1816DE7B30}" type="presOf" srcId="{851BD849-DF14-497B-9D29-F5889DF68C59}" destId="{0B0AAE34-F1D5-4E0D-81A3-C095829C247B}" srcOrd="0" destOrd="4" presId="urn:microsoft.com/office/officeart/2005/8/layout/list1"/>
    <dgm:cxn modelId="{6225F66D-68B7-4C13-94F4-E4382F8DAD11}" type="presOf" srcId="{3895A95B-61F1-4009-AD66-743CEF3C8F65}" destId="{0B0AAE34-F1D5-4E0D-81A3-C095829C247B}" srcOrd="0" destOrd="5" presId="urn:microsoft.com/office/officeart/2005/8/layout/list1"/>
    <dgm:cxn modelId="{C707EA71-92C2-4669-BB6B-DFDCD67DDB3F}" type="presOf" srcId="{EC21ADD7-1280-4CCF-AC79-29F381C608AC}" destId="{0B0AAE34-F1D5-4E0D-81A3-C095829C247B}" srcOrd="0" destOrd="7" presId="urn:microsoft.com/office/officeart/2005/8/layout/list1"/>
    <dgm:cxn modelId="{A15D4286-3686-48F6-8708-B5013FD1B6ED}" type="presOf" srcId="{98C1E674-3B9E-4B86-BE08-9B58B0AF5B8C}" destId="{FF494576-5C68-4CE1-A076-A2210C0BE652}" srcOrd="1" destOrd="0" presId="urn:microsoft.com/office/officeart/2005/8/layout/list1"/>
    <dgm:cxn modelId="{0ADCB78D-5B44-47FF-8CDD-D7EA4AC854C2}" type="presOf" srcId="{8B632D0F-E7C5-4B27-85B5-B58949C93636}" destId="{0B0AAE34-F1D5-4E0D-81A3-C095829C247B}" srcOrd="0" destOrd="1" presId="urn:microsoft.com/office/officeart/2005/8/layout/list1"/>
    <dgm:cxn modelId="{BAB0908E-7AF2-49DC-ABCA-1937E255EBC8}" type="presOf" srcId="{D9D766EF-966D-496D-9411-D1E72F5FA587}" destId="{0B0AAE34-F1D5-4E0D-81A3-C095829C247B}" srcOrd="0" destOrd="0" presId="urn:microsoft.com/office/officeart/2005/8/layout/list1"/>
    <dgm:cxn modelId="{9B8BBF9F-3E6C-4133-B78C-F327E4B8120D}" srcId="{BC6156FB-683B-4D86-8339-90F66746F923}" destId="{EC21ADD7-1280-4CCF-AC79-29F381C608AC}" srcOrd="0" destOrd="0" parTransId="{EB044BA1-A05A-4461-9EAA-C4AC7ECC7D88}" sibTransId="{7317463A-B347-4626-B87D-394D456420B1}"/>
    <dgm:cxn modelId="{25F4A3A8-52A7-4B2E-863F-6C7041F22148}" type="presOf" srcId="{9AC5D2C9-BEA2-48FB-AC57-530ED06685C8}" destId="{0B0AAE34-F1D5-4E0D-81A3-C095829C247B}" srcOrd="0" destOrd="8" presId="urn:microsoft.com/office/officeart/2005/8/layout/list1"/>
    <dgm:cxn modelId="{51590DA9-D1C2-420C-A64D-EEB105F4ACD1}" srcId="{BC6156FB-683B-4D86-8339-90F66746F923}" destId="{8D9AA0D7-E357-448B-9584-8130A8A3592C}" srcOrd="2" destOrd="0" parTransId="{36FBAE94-1214-4553-AE7E-F6C4DFA5B953}" sibTransId="{AB536251-EC9F-454E-9F6B-15095F9DF670}"/>
    <dgm:cxn modelId="{3CF1D7AB-78D3-4F63-9E20-703930DFF74C}" srcId="{83737DF9-173B-4450-A63D-A1625CCC9712}" destId="{3895A95B-61F1-4009-AD66-743CEF3C8F65}" srcOrd="1" destOrd="0" parTransId="{FA883F11-69C6-4650-83EB-9224748C0901}" sibTransId="{A7FCD3EF-EAAF-40BD-86A7-127117A639D1}"/>
    <dgm:cxn modelId="{62D850BB-0886-4A25-B37F-DDE514112762}" srcId="{98C1E674-3B9E-4B86-BE08-9B58B0AF5B8C}" destId="{BC6156FB-683B-4D86-8339-90F66746F923}" srcOrd="2" destOrd="0" parTransId="{2BF8A765-CD8B-4167-A71A-2894323B6189}" sibTransId="{C72774FC-949D-4B12-862C-952F2843F3C5}"/>
    <dgm:cxn modelId="{EBB1DBBD-88D2-4294-A8E0-D403F1B56F70}" srcId="{8AEC4FD6-C77F-4017-9366-6944BEAD317F}" destId="{98C1E674-3B9E-4B86-BE08-9B58B0AF5B8C}" srcOrd="0" destOrd="0" parTransId="{653F2D30-B834-422E-9B51-A526242475E8}" sibTransId="{29CF1BE2-9B34-45CB-B5CA-08370C3C0074}"/>
    <dgm:cxn modelId="{209B9AC6-F508-46E7-970C-1882254274D1}" srcId="{83737DF9-173B-4450-A63D-A1625CCC9712}" destId="{851BD849-DF14-497B-9D29-F5889DF68C59}" srcOrd="0" destOrd="0" parTransId="{DA5E5B2B-6DCB-458C-9A50-8F21A7EC5B37}" sibTransId="{015327E2-9CE5-43D2-BAB6-924B2B4E7947}"/>
    <dgm:cxn modelId="{35F9AECC-88FE-4232-B93B-F73D8C36AF7F}" srcId="{D9D766EF-966D-496D-9411-D1E72F5FA587}" destId="{8B632D0F-E7C5-4B27-85B5-B58949C93636}" srcOrd="0" destOrd="0" parTransId="{A0D2636B-2E5E-4B21-B304-E7270B549DF7}" sibTransId="{79877052-B7F3-4DF1-83E0-41D3E95163FD}"/>
    <dgm:cxn modelId="{4E1673CE-80EE-4F9C-BE72-269943205E1A}" type="presOf" srcId="{98C1E674-3B9E-4B86-BE08-9B58B0AF5B8C}" destId="{62C89165-D85C-490A-A3CA-B10E9EE25951}" srcOrd="0" destOrd="0" presId="urn:microsoft.com/office/officeart/2005/8/layout/list1"/>
    <dgm:cxn modelId="{BEF8C9D8-EC9F-4491-AFF5-6A22A2BF769C}" type="presOf" srcId="{8AEC4FD6-C77F-4017-9366-6944BEAD317F}" destId="{2118D8B1-5BDD-4853-AF7E-879EA3334767}" srcOrd="0" destOrd="0" presId="urn:microsoft.com/office/officeart/2005/8/layout/list1"/>
    <dgm:cxn modelId="{037536F1-A922-4AB3-A1C1-13F276AA5CD4}" srcId="{D9D766EF-966D-496D-9411-D1E72F5FA587}" destId="{786E165F-3C45-4AA7-B11D-DB2CFDD4E311}" srcOrd="1" destOrd="0" parTransId="{305237A8-C431-4BB2-805B-641051D599B9}" sibTransId="{7DE7D5A2-DEF0-4AA8-BA04-7F8A7CE5BF02}"/>
    <dgm:cxn modelId="{E4BF10F6-29EB-44EF-B250-D6F88CAB0F0D}" type="presOf" srcId="{786E165F-3C45-4AA7-B11D-DB2CFDD4E311}" destId="{0B0AAE34-F1D5-4E0D-81A3-C095829C247B}" srcOrd="0" destOrd="2" presId="urn:microsoft.com/office/officeart/2005/8/layout/list1"/>
    <dgm:cxn modelId="{43F6FF11-44C5-41B4-BCA4-B03735A1FA21}" type="presParOf" srcId="{2118D8B1-5BDD-4853-AF7E-879EA3334767}" destId="{BD30497F-FB73-4D8A-BE74-20BC43CF8D3F}" srcOrd="0" destOrd="0" presId="urn:microsoft.com/office/officeart/2005/8/layout/list1"/>
    <dgm:cxn modelId="{14778524-CCEE-4321-853D-2F3AC9118BB7}" type="presParOf" srcId="{BD30497F-FB73-4D8A-BE74-20BC43CF8D3F}" destId="{62C89165-D85C-490A-A3CA-B10E9EE25951}" srcOrd="0" destOrd="0" presId="urn:microsoft.com/office/officeart/2005/8/layout/list1"/>
    <dgm:cxn modelId="{6EE0BCB6-1A38-43BE-9EDF-7D9015D86EA2}" type="presParOf" srcId="{BD30497F-FB73-4D8A-BE74-20BC43CF8D3F}" destId="{FF494576-5C68-4CE1-A076-A2210C0BE652}" srcOrd="1" destOrd="0" presId="urn:microsoft.com/office/officeart/2005/8/layout/list1"/>
    <dgm:cxn modelId="{EE0C3EEC-FF29-4093-BFFE-A466E26B8DC7}" type="presParOf" srcId="{2118D8B1-5BDD-4853-AF7E-879EA3334767}" destId="{E9407D19-607F-439B-A2A3-78AA40175412}" srcOrd="1" destOrd="0" presId="urn:microsoft.com/office/officeart/2005/8/layout/list1"/>
    <dgm:cxn modelId="{49CF0D28-4335-4116-9D42-AF53EC97A00C}" type="presParOf" srcId="{2118D8B1-5BDD-4853-AF7E-879EA3334767}" destId="{0B0AAE34-F1D5-4E0D-81A3-C095829C247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325A6-ECA1-4DF9-BBD0-1254CB5866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70306EF-367F-4173-8E1E-AE2ED31307B9}">
      <dgm:prSet phldrT="[Text]"/>
      <dgm:spPr/>
      <dgm:t>
        <a:bodyPr/>
        <a:lstStyle/>
        <a:p>
          <a:r>
            <a:rPr lang="en-US"/>
            <a:t>Systemic Factors</a:t>
          </a:r>
        </a:p>
      </dgm:t>
    </dgm:pt>
    <dgm:pt modelId="{100BD09A-A619-49B7-A398-62EBB45CEEA5}" type="parTrans" cxnId="{FD3A1E87-7E2D-47E2-82CD-25999BB1BE38}">
      <dgm:prSet/>
      <dgm:spPr/>
      <dgm:t>
        <a:bodyPr/>
        <a:lstStyle/>
        <a:p>
          <a:endParaRPr lang="en-US"/>
        </a:p>
      </dgm:t>
    </dgm:pt>
    <dgm:pt modelId="{B55D26C5-E095-4494-BAFD-81F84B28DFA8}" type="sibTrans" cxnId="{FD3A1E87-7E2D-47E2-82CD-25999BB1BE38}">
      <dgm:prSet/>
      <dgm:spPr/>
      <dgm:t>
        <a:bodyPr/>
        <a:lstStyle/>
        <a:p>
          <a:endParaRPr lang="en-US"/>
        </a:p>
      </dgm:t>
    </dgm:pt>
    <dgm:pt modelId="{4D570B70-CC3E-4A3B-B74F-D14885F7A24F}">
      <dgm:prSet phldrT="[Text]"/>
      <dgm:spPr/>
      <dgm:t>
        <a:bodyPr/>
        <a:lstStyle/>
        <a:p>
          <a:r>
            <a:rPr lang="en-US"/>
            <a:t>Statewide Information System</a:t>
          </a:r>
        </a:p>
      </dgm:t>
    </dgm:pt>
    <dgm:pt modelId="{858411E9-CD53-4E6A-808F-80C467F21105}" type="parTrans" cxnId="{19B0AC0E-4FAC-497E-97E5-CB0CE292BF64}">
      <dgm:prSet/>
      <dgm:spPr/>
      <dgm:t>
        <a:bodyPr/>
        <a:lstStyle/>
        <a:p>
          <a:endParaRPr lang="en-US"/>
        </a:p>
      </dgm:t>
    </dgm:pt>
    <dgm:pt modelId="{22075BE2-0BBA-4E1A-A035-528A476E9015}" type="sibTrans" cxnId="{19B0AC0E-4FAC-497E-97E5-CB0CE292BF64}">
      <dgm:prSet/>
      <dgm:spPr/>
      <dgm:t>
        <a:bodyPr/>
        <a:lstStyle/>
        <a:p>
          <a:endParaRPr lang="en-US"/>
        </a:p>
      </dgm:t>
    </dgm:pt>
    <dgm:pt modelId="{184CAE1E-3B47-44E6-B2F3-E602B829911F}">
      <dgm:prSet phldrT="[Text]"/>
      <dgm:spPr/>
      <dgm:t>
        <a:bodyPr/>
        <a:lstStyle/>
        <a:p>
          <a:r>
            <a:rPr lang="en-US"/>
            <a:t>Case review system</a:t>
          </a:r>
        </a:p>
      </dgm:t>
    </dgm:pt>
    <dgm:pt modelId="{AED3B2AD-7EB5-4C4E-9D67-C5183DCFFDCE}" type="parTrans" cxnId="{4D17CB2B-E20B-499C-948F-22DB971AB078}">
      <dgm:prSet/>
      <dgm:spPr/>
      <dgm:t>
        <a:bodyPr/>
        <a:lstStyle/>
        <a:p>
          <a:endParaRPr lang="en-US"/>
        </a:p>
      </dgm:t>
    </dgm:pt>
    <dgm:pt modelId="{4CF8F0DD-34A5-4CB1-B0F8-648930D23274}" type="sibTrans" cxnId="{4D17CB2B-E20B-499C-948F-22DB971AB078}">
      <dgm:prSet/>
      <dgm:spPr/>
      <dgm:t>
        <a:bodyPr/>
        <a:lstStyle/>
        <a:p>
          <a:endParaRPr lang="en-US"/>
        </a:p>
      </dgm:t>
    </dgm:pt>
    <dgm:pt modelId="{029C3FB9-92B1-4857-877A-1A3A40D29F34}">
      <dgm:prSet phldrT="[Text]"/>
      <dgm:spPr/>
      <dgm:t>
        <a:bodyPr/>
        <a:lstStyle/>
        <a:p>
          <a:r>
            <a:rPr lang="en-US"/>
            <a:t>Quality assurance system</a:t>
          </a:r>
        </a:p>
      </dgm:t>
    </dgm:pt>
    <dgm:pt modelId="{D1ADC849-47B3-4EB6-889D-A293EED593CD}" type="parTrans" cxnId="{A19A62A0-5F06-4ADC-AD5C-9DCDFA6A4719}">
      <dgm:prSet/>
      <dgm:spPr/>
      <dgm:t>
        <a:bodyPr/>
        <a:lstStyle/>
        <a:p>
          <a:endParaRPr lang="en-US"/>
        </a:p>
      </dgm:t>
    </dgm:pt>
    <dgm:pt modelId="{E2A91335-805D-49E5-AD86-E51B5AF12BD9}" type="sibTrans" cxnId="{A19A62A0-5F06-4ADC-AD5C-9DCDFA6A4719}">
      <dgm:prSet/>
      <dgm:spPr/>
      <dgm:t>
        <a:bodyPr/>
        <a:lstStyle/>
        <a:p>
          <a:endParaRPr lang="en-US"/>
        </a:p>
      </dgm:t>
    </dgm:pt>
    <dgm:pt modelId="{959AB392-AD37-4289-A4FB-D3FC0258B017}">
      <dgm:prSet phldrT="[Text]"/>
      <dgm:spPr/>
      <dgm:t>
        <a:bodyPr/>
        <a:lstStyle/>
        <a:p>
          <a:r>
            <a:rPr lang="en-US"/>
            <a:t>Staff and provider training</a:t>
          </a:r>
        </a:p>
      </dgm:t>
    </dgm:pt>
    <dgm:pt modelId="{849D2DCD-402B-4B00-9163-812714965592}" type="parTrans" cxnId="{CF14AA95-751F-49EA-80AB-D8CC1A590054}">
      <dgm:prSet/>
      <dgm:spPr/>
      <dgm:t>
        <a:bodyPr/>
        <a:lstStyle/>
        <a:p>
          <a:endParaRPr lang="en-US"/>
        </a:p>
      </dgm:t>
    </dgm:pt>
    <dgm:pt modelId="{E74830E2-A8C3-48E5-9BFE-A35E16B2B8CA}" type="sibTrans" cxnId="{CF14AA95-751F-49EA-80AB-D8CC1A590054}">
      <dgm:prSet/>
      <dgm:spPr/>
      <dgm:t>
        <a:bodyPr/>
        <a:lstStyle/>
        <a:p>
          <a:endParaRPr lang="en-US"/>
        </a:p>
      </dgm:t>
    </dgm:pt>
    <dgm:pt modelId="{064C5344-E0AD-417C-B533-48E817C1004C}">
      <dgm:prSet phldrT="[Text]"/>
      <dgm:spPr/>
      <dgm:t>
        <a:bodyPr/>
        <a:lstStyle/>
        <a:p>
          <a:r>
            <a:rPr lang="en-US"/>
            <a:t>Service array</a:t>
          </a:r>
        </a:p>
      </dgm:t>
    </dgm:pt>
    <dgm:pt modelId="{6809A2BB-EDDE-4997-97EE-E9CA23CCC42F}" type="parTrans" cxnId="{2BFF219E-D3A9-4E46-8B2B-374B657E65D9}">
      <dgm:prSet/>
      <dgm:spPr/>
      <dgm:t>
        <a:bodyPr/>
        <a:lstStyle/>
        <a:p>
          <a:endParaRPr lang="en-US"/>
        </a:p>
      </dgm:t>
    </dgm:pt>
    <dgm:pt modelId="{C09606E3-B2AC-4FF2-9767-0DEE5A74030C}" type="sibTrans" cxnId="{2BFF219E-D3A9-4E46-8B2B-374B657E65D9}">
      <dgm:prSet/>
      <dgm:spPr/>
      <dgm:t>
        <a:bodyPr/>
        <a:lstStyle/>
        <a:p>
          <a:endParaRPr lang="en-US"/>
        </a:p>
      </dgm:t>
    </dgm:pt>
    <dgm:pt modelId="{47991546-9163-48CA-A536-D5EDBDA740B6}">
      <dgm:prSet phldrT="[Text]"/>
      <dgm:spPr/>
      <dgm:t>
        <a:bodyPr/>
        <a:lstStyle/>
        <a:p>
          <a:r>
            <a:rPr lang="en-US"/>
            <a:t>Agency responsiveness to community</a:t>
          </a:r>
        </a:p>
      </dgm:t>
    </dgm:pt>
    <dgm:pt modelId="{088B7070-696F-4ACD-B01A-19BD47C279CC}" type="parTrans" cxnId="{350D31ED-BB19-458A-8F3D-0A6763CE670F}">
      <dgm:prSet/>
      <dgm:spPr/>
      <dgm:t>
        <a:bodyPr/>
        <a:lstStyle/>
        <a:p>
          <a:endParaRPr lang="en-US"/>
        </a:p>
      </dgm:t>
    </dgm:pt>
    <dgm:pt modelId="{3E9884B2-095F-4050-8E26-83CE245E5DAC}" type="sibTrans" cxnId="{350D31ED-BB19-458A-8F3D-0A6763CE670F}">
      <dgm:prSet/>
      <dgm:spPr/>
      <dgm:t>
        <a:bodyPr/>
        <a:lstStyle/>
        <a:p>
          <a:endParaRPr lang="en-US"/>
        </a:p>
      </dgm:t>
    </dgm:pt>
    <dgm:pt modelId="{FF672C0A-3E2B-449F-BA7B-6E740AF7F336}">
      <dgm:prSet phldrT="[Text]"/>
      <dgm:spPr/>
      <dgm:t>
        <a:bodyPr/>
        <a:lstStyle/>
        <a:p>
          <a:r>
            <a:rPr lang="en-US"/>
            <a:t>Resource/adoptive parent licensing, recruitment, and retention</a:t>
          </a:r>
        </a:p>
      </dgm:t>
    </dgm:pt>
    <dgm:pt modelId="{2247A646-F974-433C-AC36-F2E624AD4A59}" type="parTrans" cxnId="{3F2AA33E-39A7-4C9D-B9B1-EF3AC8569932}">
      <dgm:prSet/>
      <dgm:spPr/>
      <dgm:t>
        <a:bodyPr/>
        <a:lstStyle/>
        <a:p>
          <a:endParaRPr lang="en-US"/>
        </a:p>
      </dgm:t>
    </dgm:pt>
    <dgm:pt modelId="{19E9D07C-B91F-416F-8874-3BCBDDA568F5}" type="sibTrans" cxnId="{3F2AA33E-39A7-4C9D-B9B1-EF3AC8569932}">
      <dgm:prSet/>
      <dgm:spPr/>
      <dgm:t>
        <a:bodyPr/>
        <a:lstStyle/>
        <a:p>
          <a:endParaRPr lang="en-US"/>
        </a:p>
      </dgm:t>
    </dgm:pt>
    <dgm:pt modelId="{C45EAB41-6EA6-418F-B276-2631A1A60F8C}" type="pres">
      <dgm:prSet presAssocID="{A01325A6-ECA1-4DF9-BBD0-1254CB586636}" presName="linear" presStyleCnt="0">
        <dgm:presLayoutVars>
          <dgm:dir/>
          <dgm:animLvl val="lvl"/>
          <dgm:resizeHandles val="exact"/>
        </dgm:presLayoutVars>
      </dgm:prSet>
      <dgm:spPr/>
    </dgm:pt>
    <dgm:pt modelId="{2963E1D4-6C8C-42EB-9F51-CFF9E32F386E}" type="pres">
      <dgm:prSet presAssocID="{670306EF-367F-4173-8E1E-AE2ED31307B9}" presName="parentLin" presStyleCnt="0"/>
      <dgm:spPr/>
    </dgm:pt>
    <dgm:pt modelId="{CFA8EE0B-9B25-44B2-AF32-3F8412283A99}" type="pres">
      <dgm:prSet presAssocID="{670306EF-367F-4173-8E1E-AE2ED31307B9}" presName="parentLeftMargin" presStyleLbl="node1" presStyleIdx="0" presStyleCnt="1"/>
      <dgm:spPr/>
    </dgm:pt>
    <dgm:pt modelId="{823D2403-436D-4930-94C8-AFB050D699B3}" type="pres">
      <dgm:prSet presAssocID="{670306EF-367F-4173-8E1E-AE2ED31307B9}" presName="parentText" presStyleLbl="node1" presStyleIdx="0" presStyleCnt="1">
        <dgm:presLayoutVars>
          <dgm:chMax val="0"/>
          <dgm:bulletEnabled val="1"/>
        </dgm:presLayoutVars>
      </dgm:prSet>
      <dgm:spPr/>
    </dgm:pt>
    <dgm:pt modelId="{339F7ED2-1E0B-49C7-ABAA-F383452D7BA0}" type="pres">
      <dgm:prSet presAssocID="{670306EF-367F-4173-8E1E-AE2ED31307B9}" presName="negativeSpace" presStyleCnt="0"/>
      <dgm:spPr/>
    </dgm:pt>
    <dgm:pt modelId="{F1C00E1A-FF7C-4EA6-883B-31910099F86D}" type="pres">
      <dgm:prSet presAssocID="{670306EF-367F-4173-8E1E-AE2ED31307B9}" presName="childText" presStyleLbl="conFgAcc1" presStyleIdx="0" presStyleCnt="1">
        <dgm:presLayoutVars>
          <dgm:bulletEnabled val="1"/>
        </dgm:presLayoutVars>
      </dgm:prSet>
      <dgm:spPr/>
    </dgm:pt>
  </dgm:ptLst>
  <dgm:cxnLst>
    <dgm:cxn modelId="{19B0AC0E-4FAC-497E-97E5-CB0CE292BF64}" srcId="{670306EF-367F-4173-8E1E-AE2ED31307B9}" destId="{4D570B70-CC3E-4A3B-B74F-D14885F7A24F}" srcOrd="0" destOrd="0" parTransId="{858411E9-CD53-4E6A-808F-80C467F21105}" sibTransId="{22075BE2-0BBA-4E1A-A035-528A476E9015}"/>
    <dgm:cxn modelId="{4D17CB2B-E20B-499C-948F-22DB971AB078}" srcId="{670306EF-367F-4173-8E1E-AE2ED31307B9}" destId="{184CAE1E-3B47-44E6-B2F3-E602B829911F}" srcOrd="1" destOrd="0" parTransId="{AED3B2AD-7EB5-4C4E-9D67-C5183DCFFDCE}" sibTransId="{4CF8F0DD-34A5-4CB1-B0F8-648930D23274}"/>
    <dgm:cxn modelId="{F3BE5E33-49FB-4DCB-B985-7BBB351A3B39}" type="presOf" srcId="{670306EF-367F-4173-8E1E-AE2ED31307B9}" destId="{CFA8EE0B-9B25-44B2-AF32-3F8412283A99}" srcOrd="0" destOrd="0" presId="urn:microsoft.com/office/officeart/2005/8/layout/list1"/>
    <dgm:cxn modelId="{3F2AA33E-39A7-4C9D-B9B1-EF3AC8569932}" srcId="{670306EF-367F-4173-8E1E-AE2ED31307B9}" destId="{FF672C0A-3E2B-449F-BA7B-6E740AF7F336}" srcOrd="6" destOrd="0" parTransId="{2247A646-F974-433C-AC36-F2E624AD4A59}" sibTransId="{19E9D07C-B91F-416F-8874-3BCBDDA568F5}"/>
    <dgm:cxn modelId="{35A01353-8C3D-406D-9A9D-AEE3BF40C539}" type="presOf" srcId="{064C5344-E0AD-417C-B533-48E817C1004C}" destId="{F1C00E1A-FF7C-4EA6-883B-31910099F86D}" srcOrd="0" destOrd="4" presId="urn:microsoft.com/office/officeart/2005/8/layout/list1"/>
    <dgm:cxn modelId="{31694D74-DEE1-4E32-A45D-94926CE19B44}" type="presOf" srcId="{959AB392-AD37-4289-A4FB-D3FC0258B017}" destId="{F1C00E1A-FF7C-4EA6-883B-31910099F86D}" srcOrd="0" destOrd="3" presId="urn:microsoft.com/office/officeart/2005/8/layout/list1"/>
    <dgm:cxn modelId="{FB022F56-0194-4B77-8548-CABFC97A6797}" type="presOf" srcId="{184CAE1E-3B47-44E6-B2F3-E602B829911F}" destId="{F1C00E1A-FF7C-4EA6-883B-31910099F86D}" srcOrd="0" destOrd="1" presId="urn:microsoft.com/office/officeart/2005/8/layout/list1"/>
    <dgm:cxn modelId="{FD3A1E87-7E2D-47E2-82CD-25999BB1BE38}" srcId="{A01325A6-ECA1-4DF9-BBD0-1254CB586636}" destId="{670306EF-367F-4173-8E1E-AE2ED31307B9}" srcOrd="0" destOrd="0" parTransId="{100BD09A-A619-49B7-A398-62EBB45CEEA5}" sibTransId="{B55D26C5-E095-4494-BAFD-81F84B28DFA8}"/>
    <dgm:cxn modelId="{CF14AA95-751F-49EA-80AB-D8CC1A590054}" srcId="{670306EF-367F-4173-8E1E-AE2ED31307B9}" destId="{959AB392-AD37-4289-A4FB-D3FC0258B017}" srcOrd="3" destOrd="0" parTransId="{849D2DCD-402B-4B00-9163-812714965592}" sibTransId="{E74830E2-A8C3-48E5-9BFE-A35E16B2B8CA}"/>
    <dgm:cxn modelId="{2BFF219E-D3A9-4E46-8B2B-374B657E65D9}" srcId="{670306EF-367F-4173-8E1E-AE2ED31307B9}" destId="{064C5344-E0AD-417C-B533-48E817C1004C}" srcOrd="4" destOrd="0" parTransId="{6809A2BB-EDDE-4997-97EE-E9CA23CCC42F}" sibTransId="{C09606E3-B2AC-4FF2-9767-0DEE5A74030C}"/>
    <dgm:cxn modelId="{A19A62A0-5F06-4ADC-AD5C-9DCDFA6A4719}" srcId="{670306EF-367F-4173-8E1E-AE2ED31307B9}" destId="{029C3FB9-92B1-4857-877A-1A3A40D29F34}" srcOrd="2" destOrd="0" parTransId="{D1ADC849-47B3-4EB6-889D-A293EED593CD}" sibTransId="{E2A91335-805D-49E5-AD86-E51B5AF12BD9}"/>
    <dgm:cxn modelId="{71C6C1A3-D2B8-4517-AB30-2D64CD6EE267}" type="presOf" srcId="{4D570B70-CC3E-4A3B-B74F-D14885F7A24F}" destId="{F1C00E1A-FF7C-4EA6-883B-31910099F86D}" srcOrd="0" destOrd="0" presId="urn:microsoft.com/office/officeart/2005/8/layout/list1"/>
    <dgm:cxn modelId="{F2149AA4-E401-4885-87F2-E19FD362581C}" type="presOf" srcId="{A01325A6-ECA1-4DF9-BBD0-1254CB586636}" destId="{C45EAB41-6EA6-418F-B276-2631A1A60F8C}" srcOrd="0" destOrd="0" presId="urn:microsoft.com/office/officeart/2005/8/layout/list1"/>
    <dgm:cxn modelId="{FCB396AC-3124-443E-A754-29CCA7179DF7}" type="presOf" srcId="{47991546-9163-48CA-A536-D5EDBDA740B6}" destId="{F1C00E1A-FF7C-4EA6-883B-31910099F86D}" srcOrd="0" destOrd="5" presId="urn:microsoft.com/office/officeart/2005/8/layout/list1"/>
    <dgm:cxn modelId="{4ADCCBAE-A95C-4B71-BD2F-A393A807DB4F}" type="presOf" srcId="{FF672C0A-3E2B-449F-BA7B-6E740AF7F336}" destId="{F1C00E1A-FF7C-4EA6-883B-31910099F86D}" srcOrd="0" destOrd="6" presId="urn:microsoft.com/office/officeart/2005/8/layout/list1"/>
    <dgm:cxn modelId="{98C244E2-1A3F-4EE0-9174-199B0F951F8F}" type="presOf" srcId="{670306EF-367F-4173-8E1E-AE2ED31307B9}" destId="{823D2403-436D-4930-94C8-AFB050D699B3}" srcOrd="1" destOrd="0" presId="urn:microsoft.com/office/officeart/2005/8/layout/list1"/>
    <dgm:cxn modelId="{350D31ED-BB19-458A-8F3D-0A6763CE670F}" srcId="{670306EF-367F-4173-8E1E-AE2ED31307B9}" destId="{47991546-9163-48CA-A536-D5EDBDA740B6}" srcOrd="5" destOrd="0" parTransId="{088B7070-696F-4ACD-B01A-19BD47C279CC}" sibTransId="{3E9884B2-095F-4050-8E26-83CE245E5DAC}"/>
    <dgm:cxn modelId="{79B5DBEE-9654-486C-A711-ABA6BAA527F4}" type="presOf" srcId="{029C3FB9-92B1-4857-877A-1A3A40D29F34}" destId="{F1C00E1A-FF7C-4EA6-883B-31910099F86D}" srcOrd="0" destOrd="2" presId="urn:microsoft.com/office/officeart/2005/8/layout/list1"/>
    <dgm:cxn modelId="{16748655-8CE9-4EC1-9DF0-0AA5FDD8E9B5}" type="presParOf" srcId="{C45EAB41-6EA6-418F-B276-2631A1A60F8C}" destId="{2963E1D4-6C8C-42EB-9F51-CFF9E32F386E}" srcOrd="0" destOrd="0" presId="urn:microsoft.com/office/officeart/2005/8/layout/list1"/>
    <dgm:cxn modelId="{6F9D8F1B-4FAF-4418-8177-B22E61C8BA3A}" type="presParOf" srcId="{2963E1D4-6C8C-42EB-9F51-CFF9E32F386E}" destId="{CFA8EE0B-9B25-44B2-AF32-3F8412283A99}" srcOrd="0" destOrd="0" presId="urn:microsoft.com/office/officeart/2005/8/layout/list1"/>
    <dgm:cxn modelId="{0D0781CC-D20F-4F57-B909-684456AE9BA9}" type="presParOf" srcId="{2963E1D4-6C8C-42EB-9F51-CFF9E32F386E}" destId="{823D2403-436D-4930-94C8-AFB050D699B3}" srcOrd="1" destOrd="0" presId="urn:microsoft.com/office/officeart/2005/8/layout/list1"/>
    <dgm:cxn modelId="{D017D5AE-3FBF-4A13-994E-B89407FB7578}" type="presParOf" srcId="{C45EAB41-6EA6-418F-B276-2631A1A60F8C}" destId="{339F7ED2-1E0B-49C7-ABAA-F383452D7BA0}" srcOrd="1" destOrd="0" presId="urn:microsoft.com/office/officeart/2005/8/layout/list1"/>
    <dgm:cxn modelId="{8B0DA883-4284-49B3-89E5-CFDE8E2451E0}" type="presParOf" srcId="{C45EAB41-6EA6-418F-B276-2631A1A60F8C}" destId="{F1C00E1A-FF7C-4EA6-883B-31910099F86D}"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C4FD6-C77F-4017-9366-6944BEAD31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8C1E674-3B9E-4B86-BE08-9B58B0AF5B8C}">
      <dgm:prSet phldrT="[Text]"/>
      <dgm:spPr/>
      <dgm:t>
        <a:bodyPr/>
        <a:lstStyle/>
        <a:p>
          <a:r>
            <a:rPr lang="en-US"/>
            <a:t>Outcomes</a:t>
          </a:r>
        </a:p>
      </dgm:t>
    </dgm:pt>
    <dgm:pt modelId="{653F2D30-B834-422E-9B51-A526242475E8}" type="parTrans" cxnId="{EBB1DBBD-88D2-4294-A8E0-D403F1B56F70}">
      <dgm:prSet/>
      <dgm:spPr/>
      <dgm:t>
        <a:bodyPr/>
        <a:lstStyle/>
        <a:p>
          <a:endParaRPr lang="en-US"/>
        </a:p>
      </dgm:t>
    </dgm:pt>
    <dgm:pt modelId="{29CF1BE2-9B34-45CB-B5CA-08370C3C0074}" type="sibTrans" cxnId="{EBB1DBBD-88D2-4294-A8E0-D403F1B56F70}">
      <dgm:prSet/>
      <dgm:spPr/>
      <dgm:t>
        <a:bodyPr/>
        <a:lstStyle/>
        <a:p>
          <a:endParaRPr lang="en-US"/>
        </a:p>
      </dgm:t>
    </dgm:pt>
    <dgm:pt modelId="{D9D766EF-966D-496D-9411-D1E72F5FA587}">
      <dgm:prSet phldrT="[Text]" custT="1"/>
      <dgm:spPr/>
      <dgm:t>
        <a:bodyPr/>
        <a:lstStyle/>
        <a:p>
          <a:r>
            <a:rPr lang="en-US" sz="1800" b="1"/>
            <a:t>Safety</a:t>
          </a:r>
        </a:p>
      </dgm:t>
    </dgm:pt>
    <dgm:pt modelId="{E404EFA0-6A81-4968-831E-EF4B8E7E1DC8}" type="parTrans" cxnId="{5CD79505-1C47-429D-93AF-DDC7FC281CC0}">
      <dgm:prSet/>
      <dgm:spPr/>
      <dgm:t>
        <a:bodyPr/>
        <a:lstStyle/>
        <a:p>
          <a:endParaRPr lang="en-US"/>
        </a:p>
      </dgm:t>
    </dgm:pt>
    <dgm:pt modelId="{DBA490E0-CE28-46AD-A010-07E3AC144AFA}" type="sibTrans" cxnId="{5CD79505-1C47-429D-93AF-DDC7FC281CC0}">
      <dgm:prSet/>
      <dgm:spPr/>
      <dgm:t>
        <a:bodyPr/>
        <a:lstStyle/>
        <a:p>
          <a:endParaRPr lang="en-US"/>
        </a:p>
      </dgm:t>
    </dgm:pt>
    <dgm:pt modelId="{83737DF9-173B-4450-A63D-A1625CCC9712}">
      <dgm:prSet phldrT="[Text]" custT="1"/>
      <dgm:spPr/>
      <dgm:t>
        <a:bodyPr/>
        <a:lstStyle/>
        <a:p>
          <a:r>
            <a:rPr lang="en-US" sz="1800" b="1"/>
            <a:t>Permanency</a:t>
          </a:r>
        </a:p>
      </dgm:t>
    </dgm:pt>
    <dgm:pt modelId="{07DAAD9B-9D52-4A3C-A8CB-BA7B3C5E4C4C}" type="parTrans" cxnId="{706CCB2F-1391-44FA-8831-0DC3E80D4A31}">
      <dgm:prSet/>
      <dgm:spPr/>
      <dgm:t>
        <a:bodyPr/>
        <a:lstStyle/>
        <a:p>
          <a:endParaRPr lang="en-US"/>
        </a:p>
      </dgm:t>
    </dgm:pt>
    <dgm:pt modelId="{6F19FC11-FE6D-4AB8-A4B8-3E5E8705D55C}" type="sibTrans" cxnId="{706CCB2F-1391-44FA-8831-0DC3E80D4A31}">
      <dgm:prSet/>
      <dgm:spPr/>
      <dgm:t>
        <a:bodyPr/>
        <a:lstStyle/>
        <a:p>
          <a:endParaRPr lang="en-US"/>
        </a:p>
      </dgm:t>
    </dgm:pt>
    <dgm:pt modelId="{BC6156FB-683B-4D86-8339-90F66746F923}">
      <dgm:prSet phldrT="[Text]" custT="1"/>
      <dgm:spPr/>
      <dgm:t>
        <a:bodyPr/>
        <a:lstStyle/>
        <a:p>
          <a:r>
            <a:rPr lang="en-US" sz="1800" b="1"/>
            <a:t>Well-being</a:t>
          </a:r>
        </a:p>
      </dgm:t>
    </dgm:pt>
    <dgm:pt modelId="{2BF8A765-CD8B-4167-A71A-2894323B6189}" type="parTrans" cxnId="{62D850BB-0886-4A25-B37F-DDE514112762}">
      <dgm:prSet/>
      <dgm:spPr/>
      <dgm:t>
        <a:bodyPr/>
        <a:lstStyle/>
        <a:p>
          <a:endParaRPr lang="en-US"/>
        </a:p>
      </dgm:t>
    </dgm:pt>
    <dgm:pt modelId="{C72774FC-949D-4B12-862C-952F2843F3C5}" type="sibTrans" cxnId="{62D850BB-0886-4A25-B37F-DDE514112762}">
      <dgm:prSet/>
      <dgm:spPr/>
      <dgm:t>
        <a:bodyPr/>
        <a:lstStyle/>
        <a:p>
          <a:endParaRPr lang="en-US"/>
        </a:p>
      </dgm:t>
    </dgm:pt>
    <dgm:pt modelId="{8B632D0F-E7C5-4B27-85B5-B58949C93636}">
      <dgm:prSet phldrT="[Text]"/>
      <dgm:spPr/>
      <dgm:t>
        <a:bodyPr/>
        <a:lstStyle/>
        <a:p>
          <a:r>
            <a:rPr lang="en-US" sz="1700"/>
            <a:t>Children are protected from abuse and neglect</a:t>
          </a:r>
        </a:p>
      </dgm:t>
    </dgm:pt>
    <dgm:pt modelId="{A0D2636B-2E5E-4B21-B304-E7270B549DF7}" type="parTrans" cxnId="{35F9AECC-88FE-4232-B93B-F73D8C36AF7F}">
      <dgm:prSet/>
      <dgm:spPr/>
      <dgm:t>
        <a:bodyPr/>
        <a:lstStyle/>
        <a:p>
          <a:endParaRPr lang="en-US"/>
        </a:p>
      </dgm:t>
    </dgm:pt>
    <dgm:pt modelId="{79877052-B7F3-4DF1-83E0-41D3E95163FD}" type="sibTrans" cxnId="{35F9AECC-88FE-4232-B93B-F73D8C36AF7F}">
      <dgm:prSet/>
      <dgm:spPr/>
      <dgm:t>
        <a:bodyPr/>
        <a:lstStyle/>
        <a:p>
          <a:endParaRPr lang="en-US"/>
        </a:p>
      </dgm:t>
    </dgm:pt>
    <dgm:pt modelId="{786E165F-3C45-4AA7-B11D-DB2CFDD4E311}">
      <dgm:prSet phldrT="[Text]"/>
      <dgm:spPr/>
      <dgm:t>
        <a:bodyPr/>
        <a:lstStyle/>
        <a:p>
          <a:r>
            <a:rPr lang="en-US" sz="1700"/>
            <a:t>Children are safely maintained in their homes when possible</a:t>
          </a:r>
        </a:p>
      </dgm:t>
    </dgm:pt>
    <dgm:pt modelId="{305237A8-C431-4BB2-805B-641051D599B9}" type="parTrans" cxnId="{037536F1-A922-4AB3-A1C1-13F276AA5CD4}">
      <dgm:prSet/>
      <dgm:spPr/>
      <dgm:t>
        <a:bodyPr/>
        <a:lstStyle/>
        <a:p>
          <a:endParaRPr lang="en-US"/>
        </a:p>
      </dgm:t>
    </dgm:pt>
    <dgm:pt modelId="{7DE7D5A2-DEF0-4AA8-BA04-7F8A7CE5BF02}" type="sibTrans" cxnId="{037536F1-A922-4AB3-A1C1-13F276AA5CD4}">
      <dgm:prSet/>
      <dgm:spPr/>
      <dgm:t>
        <a:bodyPr/>
        <a:lstStyle/>
        <a:p>
          <a:endParaRPr lang="en-US"/>
        </a:p>
      </dgm:t>
    </dgm:pt>
    <dgm:pt modelId="{851BD849-DF14-497B-9D29-F5889DF68C59}">
      <dgm:prSet phldrT="[Text]"/>
      <dgm:spPr/>
      <dgm:t>
        <a:bodyPr/>
        <a:lstStyle/>
        <a:p>
          <a:r>
            <a:rPr lang="en-US" sz="1700"/>
            <a:t>Children have permanency in their living situations</a:t>
          </a:r>
        </a:p>
      </dgm:t>
    </dgm:pt>
    <dgm:pt modelId="{DA5E5B2B-6DCB-458C-9A50-8F21A7EC5B37}" type="parTrans" cxnId="{209B9AC6-F508-46E7-970C-1882254274D1}">
      <dgm:prSet/>
      <dgm:spPr/>
      <dgm:t>
        <a:bodyPr/>
        <a:lstStyle/>
        <a:p>
          <a:endParaRPr lang="en-US"/>
        </a:p>
      </dgm:t>
    </dgm:pt>
    <dgm:pt modelId="{015327E2-9CE5-43D2-BAB6-924B2B4E7947}" type="sibTrans" cxnId="{209B9AC6-F508-46E7-970C-1882254274D1}">
      <dgm:prSet/>
      <dgm:spPr/>
      <dgm:t>
        <a:bodyPr/>
        <a:lstStyle/>
        <a:p>
          <a:endParaRPr lang="en-US"/>
        </a:p>
      </dgm:t>
    </dgm:pt>
    <dgm:pt modelId="{3895A95B-61F1-4009-AD66-743CEF3C8F65}">
      <dgm:prSet phldrT="[Text]"/>
      <dgm:spPr/>
      <dgm:t>
        <a:bodyPr/>
        <a:lstStyle/>
        <a:p>
          <a:r>
            <a:rPr lang="en-US" sz="1700"/>
            <a:t>Continuity of relationships and connections are preserved for children</a:t>
          </a:r>
        </a:p>
      </dgm:t>
    </dgm:pt>
    <dgm:pt modelId="{FA883F11-69C6-4650-83EB-9224748C0901}" type="parTrans" cxnId="{3CF1D7AB-78D3-4F63-9E20-703930DFF74C}">
      <dgm:prSet/>
      <dgm:spPr/>
      <dgm:t>
        <a:bodyPr/>
        <a:lstStyle/>
        <a:p>
          <a:endParaRPr lang="en-US"/>
        </a:p>
      </dgm:t>
    </dgm:pt>
    <dgm:pt modelId="{A7FCD3EF-EAAF-40BD-86A7-127117A639D1}" type="sibTrans" cxnId="{3CF1D7AB-78D3-4F63-9E20-703930DFF74C}">
      <dgm:prSet/>
      <dgm:spPr/>
      <dgm:t>
        <a:bodyPr/>
        <a:lstStyle/>
        <a:p>
          <a:endParaRPr lang="en-US"/>
        </a:p>
      </dgm:t>
    </dgm:pt>
    <dgm:pt modelId="{EC21ADD7-1280-4CCF-AC79-29F381C608AC}">
      <dgm:prSet phldrT="[Text]"/>
      <dgm:spPr/>
      <dgm:t>
        <a:bodyPr/>
        <a:lstStyle/>
        <a:p>
          <a:r>
            <a:rPr lang="en-US" sz="1700"/>
            <a:t>Families have enhanced capacity to meet their children’s needs</a:t>
          </a:r>
        </a:p>
      </dgm:t>
    </dgm:pt>
    <dgm:pt modelId="{EB044BA1-A05A-4461-9EAA-C4AC7ECC7D88}" type="parTrans" cxnId="{9B8BBF9F-3E6C-4133-B78C-F327E4B8120D}">
      <dgm:prSet/>
      <dgm:spPr/>
      <dgm:t>
        <a:bodyPr/>
        <a:lstStyle/>
        <a:p>
          <a:endParaRPr lang="en-US"/>
        </a:p>
      </dgm:t>
    </dgm:pt>
    <dgm:pt modelId="{7317463A-B347-4626-B87D-394D456420B1}" type="sibTrans" cxnId="{9B8BBF9F-3E6C-4133-B78C-F327E4B8120D}">
      <dgm:prSet/>
      <dgm:spPr/>
      <dgm:t>
        <a:bodyPr/>
        <a:lstStyle/>
        <a:p>
          <a:endParaRPr lang="en-US"/>
        </a:p>
      </dgm:t>
    </dgm:pt>
    <dgm:pt modelId="{9AC5D2C9-BEA2-48FB-AC57-530ED06685C8}">
      <dgm:prSet phldrT="[Text]"/>
      <dgm:spPr/>
      <dgm:t>
        <a:bodyPr/>
        <a:lstStyle/>
        <a:p>
          <a:r>
            <a:rPr lang="en-US" sz="1700"/>
            <a:t>Children receive appropriate services to meet their educational needs</a:t>
          </a:r>
        </a:p>
      </dgm:t>
    </dgm:pt>
    <dgm:pt modelId="{0ABBA702-E0E7-49E7-8107-DC9EDEDD0D91}" type="parTrans" cxnId="{0C9BD823-E3E1-4575-948A-E01B49267845}">
      <dgm:prSet/>
      <dgm:spPr/>
      <dgm:t>
        <a:bodyPr/>
        <a:lstStyle/>
        <a:p>
          <a:endParaRPr lang="en-US"/>
        </a:p>
      </dgm:t>
    </dgm:pt>
    <dgm:pt modelId="{CF930791-DB78-4FCA-8C58-2EA56A012011}" type="sibTrans" cxnId="{0C9BD823-E3E1-4575-948A-E01B49267845}">
      <dgm:prSet/>
      <dgm:spPr/>
      <dgm:t>
        <a:bodyPr/>
        <a:lstStyle/>
        <a:p>
          <a:endParaRPr lang="en-US"/>
        </a:p>
      </dgm:t>
    </dgm:pt>
    <dgm:pt modelId="{8D9AA0D7-E357-448B-9584-8130A8A3592C}">
      <dgm:prSet phldrT="[Text]"/>
      <dgm:spPr/>
      <dgm:t>
        <a:bodyPr/>
        <a:lstStyle/>
        <a:p>
          <a:r>
            <a:rPr lang="en-US" sz="1700"/>
            <a:t>Children receive appropriate services to meet physical and mental health needs</a:t>
          </a:r>
        </a:p>
      </dgm:t>
    </dgm:pt>
    <dgm:pt modelId="{36FBAE94-1214-4553-AE7E-F6C4DFA5B953}" type="parTrans" cxnId="{51590DA9-D1C2-420C-A64D-EEB105F4ACD1}">
      <dgm:prSet/>
      <dgm:spPr/>
      <dgm:t>
        <a:bodyPr/>
        <a:lstStyle/>
        <a:p>
          <a:endParaRPr lang="en-US"/>
        </a:p>
      </dgm:t>
    </dgm:pt>
    <dgm:pt modelId="{AB536251-EC9F-454E-9F6B-15095F9DF670}" type="sibTrans" cxnId="{51590DA9-D1C2-420C-A64D-EEB105F4ACD1}">
      <dgm:prSet/>
      <dgm:spPr/>
      <dgm:t>
        <a:bodyPr/>
        <a:lstStyle/>
        <a:p>
          <a:endParaRPr lang="en-US"/>
        </a:p>
      </dgm:t>
    </dgm:pt>
    <dgm:pt modelId="{2118D8B1-5BDD-4853-AF7E-879EA3334767}" type="pres">
      <dgm:prSet presAssocID="{8AEC4FD6-C77F-4017-9366-6944BEAD317F}" presName="linear" presStyleCnt="0">
        <dgm:presLayoutVars>
          <dgm:dir/>
          <dgm:animLvl val="lvl"/>
          <dgm:resizeHandles val="exact"/>
        </dgm:presLayoutVars>
      </dgm:prSet>
      <dgm:spPr/>
    </dgm:pt>
    <dgm:pt modelId="{BD30497F-FB73-4D8A-BE74-20BC43CF8D3F}" type="pres">
      <dgm:prSet presAssocID="{98C1E674-3B9E-4B86-BE08-9B58B0AF5B8C}" presName="parentLin" presStyleCnt="0"/>
      <dgm:spPr/>
    </dgm:pt>
    <dgm:pt modelId="{62C89165-D85C-490A-A3CA-B10E9EE25951}" type="pres">
      <dgm:prSet presAssocID="{98C1E674-3B9E-4B86-BE08-9B58B0AF5B8C}" presName="parentLeftMargin" presStyleLbl="node1" presStyleIdx="0" presStyleCnt="1"/>
      <dgm:spPr/>
    </dgm:pt>
    <dgm:pt modelId="{FF494576-5C68-4CE1-A076-A2210C0BE652}" type="pres">
      <dgm:prSet presAssocID="{98C1E674-3B9E-4B86-BE08-9B58B0AF5B8C}" presName="parentText" presStyleLbl="node1" presStyleIdx="0" presStyleCnt="1" custLinFactNeighborX="-29197" custLinFactNeighborY="9861">
        <dgm:presLayoutVars>
          <dgm:chMax val="0"/>
          <dgm:bulletEnabled val="1"/>
        </dgm:presLayoutVars>
      </dgm:prSet>
      <dgm:spPr/>
    </dgm:pt>
    <dgm:pt modelId="{E9407D19-607F-439B-A2A3-78AA40175412}" type="pres">
      <dgm:prSet presAssocID="{98C1E674-3B9E-4B86-BE08-9B58B0AF5B8C}" presName="negativeSpace" presStyleCnt="0"/>
      <dgm:spPr/>
    </dgm:pt>
    <dgm:pt modelId="{0B0AAE34-F1D5-4E0D-81A3-C095829C247B}" type="pres">
      <dgm:prSet presAssocID="{98C1E674-3B9E-4B86-BE08-9B58B0AF5B8C}" presName="childText" presStyleLbl="conFgAcc1" presStyleIdx="0" presStyleCnt="1">
        <dgm:presLayoutVars>
          <dgm:bulletEnabled val="1"/>
        </dgm:presLayoutVars>
      </dgm:prSet>
      <dgm:spPr/>
    </dgm:pt>
  </dgm:ptLst>
  <dgm:cxnLst>
    <dgm:cxn modelId="{20D49A04-B9E4-495D-83B1-9A7CAF01D3F7}" type="presOf" srcId="{83737DF9-173B-4450-A63D-A1625CCC9712}" destId="{0B0AAE34-F1D5-4E0D-81A3-C095829C247B}" srcOrd="0" destOrd="3" presId="urn:microsoft.com/office/officeart/2005/8/layout/list1"/>
    <dgm:cxn modelId="{5CD79505-1C47-429D-93AF-DDC7FC281CC0}" srcId="{98C1E674-3B9E-4B86-BE08-9B58B0AF5B8C}" destId="{D9D766EF-966D-496D-9411-D1E72F5FA587}" srcOrd="0" destOrd="0" parTransId="{E404EFA0-6A81-4968-831E-EF4B8E7E1DC8}" sibTransId="{DBA490E0-CE28-46AD-A010-07E3AC144AFA}"/>
    <dgm:cxn modelId="{69EF7022-7D11-4B95-9104-1E931AC9C34C}" type="presOf" srcId="{8D9AA0D7-E357-448B-9584-8130A8A3592C}" destId="{0B0AAE34-F1D5-4E0D-81A3-C095829C247B}" srcOrd="0" destOrd="9" presId="urn:microsoft.com/office/officeart/2005/8/layout/list1"/>
    <dgm:cxn modelId="{0C9BD823-E3E1-4575-948A-E01B49267845}" srcId="{BC6156FB-683B-4D86-8339-90F66746F923}" destId="{9AC5D2C9-BEA2-48FB-AC57-530ED06685C8}" srcOrd="1" destOrd="0" parTransId="{0ABBA702-E0E7-49E7-8107-DC9EDEDD0D91}" sibTransId="{CF930791-DB78-4FCA-8C58-2EA56A012011}"/>
    <dgm:cxn modelId="{D130BB24-23EA-4E8C-AAB4-88FC831F19E8}" type="presOf" srcId="{BC6156FB-683B-4D86-8339-90F66746F923}" destId="{0B0AAE34-F1D5-4E0D-81A3-C095829C247B}" srcOrd="0" destOrd="6" presId="urn:microsoft.com/office/officeart/2005/8/layout/list1"/>
    <dgm:cxn modelId="{706CCB2F-1391-44FA-8831-0DC3E80D4A31}" srcId="{98C1E674-3B9E-4B86-BE08-9B58B0AF5B8C}" destId="{83737DF9-173B-4450-A63D-A1625CCC9712}" srcOrd="1" destOrd="0" parTransId="{07DAAD9B-9D52-4A3C-A8CB-BA7B3C5E4C4C}" sibTransId="{6F19FC11-FE6D-4AB8-A4B8-3E5E8705D55C}"/>
    <dgm:cxn modelId="{BBA07A5E-966E-40D0-B1A7-4C1816DE7B30}" type="presOf" srcId="{851BD849-DF14-497B-9D29-F5889DF68C59}" destId="{0B0AAE34-F1D5-4E0D-81A3-C095829C247B}" srcOrd="0" destOrd="4" presId="urn:microsoft.com/office/officeart/2005/8/layout/list1"/>
    <dgm:cxn modelId="{6225F66D-68B7-4C13-94F4-E4382F8DAD11}" type="presOf" srcId="{3895A95B-61F1-4009-AD66-743CEF3C8F65}" destId="{0B0AAE34-F1D5-4E0D-81A3-C095829C247B}" srcOrd="0" destOrd="5" presId="urn:microsoft.com/office/officeart/2005/8/layout/list1"/>
    <dgm:cxn modelId="{C707EA71-92C2-4669-BB6B-DFDCD67DDB3F}" type="presOf" srcId="{EC21ADD7-1280-4CCF-AC79-29F381C608AC}" destId="{0B0AAE34-F1D5-4E0D-81A3-C095829C247B}" srcOrd="0" destOrd="7" presId="urn:microsoft.com/office/officeart/2005/8/layout/list1"/>
    <dgm:cxn modelId="{A15D4286-3686-48F6-8708-B5013FD1B6ED}" type="presOf" srcId="{98C1E674-3B9E-4B86-BE08-9B58B0AF5B8C}" destId="{FF494576-5C68-4CE1-A076-A2210C0BE652}" srcOrd="1" destOrd="0" presId="urn:microsoft.com/office/officeart/2005/8/layout/list1"/>
    <dgm:cxn modelId="{0ADCB78D-5B44-47FF-8CDD-D7EA4AC854C2}" type="presOf" srcId="{8B632D0F-E7C5-4B27-85B5-B58949C93636}" destId="{0B0AAE34-F1D5-4E0D-81A3-C095829C247B}" srcOrd="0" destOrd="1" presId="urn:microsoft.com/office/officeart/2005/8/layout/list1"/>
    <dgm:cxn modelId="{BAB0908E-7AF2-49DC-ABCA-1937E255EBC8}" type="presOf" srcId="{D9D766EF-966D-496D-9411-D1E72F5FA587}" destId="{0B0AAE34-F1D5-4E0D-81A3-C095829C247B}" srcOrd="0" destOrd="0" presId="urn:microsoft.com/office/officeart/2005/8/layout/list1"/>
    <dgm:cxn modelId="{9B8BBF9F-3E6C-4133-B78C-F327E4B8120D}" srcId="{BC6156FB-683B-4D86-8339-90F66746F923}" destId="{EC21ADD7-1280-4CCF-AC79-29F381C608AC}" srcOrd="0" destOrd="0" parTransId="{EB044BA1-A05A-4461-9EAA-C4AC7ECC7D88}" sibTransId="{7317463A-B347-4626-B87D-394D456420B1}"/>
    <dgm:cxn modelId="{25F4A3A8-52A7-4B2E-863F-6C7041F22148}" type="presOf" srcId="{9AC5D2C9-BEA2-48FB-AC57-530ED06685C8}" destId="{0B0AAE34-F1D5-4E0D-81A3-C095829C247B}" srcOrd="0" destOrd="8" presId="urn:microsoft.com/office/officeart/2005/8/layout/list1"/>
    <dgm:cxn modelId="{51590DA9-D1C2-420C-A64D-EEB105F4ACD1}" srcId="{BC6156FB-683B-4D86-8339-90F66746F923}" destId="{8D9AA0D7-E357-448B-9584-8130A8A3592C}" srcOrd="2" destOrd="0" parTransId="{36FBAE94-1214-4553-AE7E-F6C4DFA5B953}" sibTransId="{AB536251-EC9F-454E-9F6B-15095F9DF670}"/>
    <dgm:cxn modelId="{3CF1D7AB-78D3-4F63-9E20-703930DFF74C}" srcId="{83737DF9-173B-4450-A63D-A1625CCC9712}" destId="{3895A95B-61F1-4009-AD66-743CEF3C8F65}" srcOrd="1" destOrd="0" parTransId="{FA883F11-69C6-4650-83EB-9224748C0901}" sibTransId="{A7FCD3EF-EAAF-40BD-86A7-127117A639D1}"/>
    <dgm:cxn modelId="{62D850BB-0886-4A25-B37F-DDE514112762}" srcId="{98C1E674-3B9E-4B86-BE08-9B58B0AF5B8C}" destId="{BC6156FB-683B-4D86-8339-90F66746F923}" srcOrd="2" destOrd="0" parTransId="{2BF8A765-CD8B-4167-A71A-2894323B6189}" sibTransId="{C72774FC-949D-4B12-862C-952F2843F3C5}"/>
    <dgm:cxn modelId="{EBB1DBBD-88D2-4294-A8E0-D403F1B56F70}" srcId="{8AEC4FD6-C77F-4017-9366-6944BEAD317F}" destId="{98C1E674-3B9E-4B86-BE08-9B58B0AF5B8C}" srcOrd="0" destOrd="0" parTransId="{653F2D30-B834-422E-9B51-A526242475E8}" sibTransId="{29CF1BE2-9B34-45CB-B5CA-08370C3C0074}"/>
    <dgm:cxn modelId="{209B9AC6-F508-46E7-970C-1882254274D1}" srcId="{83737DF9-173B-4450-A63D-A1625CCC9712}" destId="{851BD849-DF14-497B-9D29-F5889DF68C59}" srcOrd="0" destOrd="0" parTransId="{DA5E5B2B-6DCB-458C-9A50-8F21A7EC5B37}" sibTransId="{015327E2-9CE5-43D2-BAB6-924B2B4E7947}"/>
    <dgm:cxn modelId="{35F9AECC-88FE-4232-B93B-F73D8C36AF7F}" srcId="{D9D766EF-966D-496D-9411-D1E72F5FA587}" destId="{8B632D0F-E7C5-4B27-85B5-B58949C93636}" srcOrd="0" destOrd="0" parTransId="{A0D2636B-2E5E-4B21-B304-E7270B549DF7}" sibTransId="{79877052-B7F3-4DF1-83E0-41D3E95163FD}"/>
    <dgm:cxn modelId="{4E1673CE-80EE-4F9C-BE72-269943205E1A}" type="presOf" srcId="{98C1E674-3B9E-4B86-BE08-9B58B0AF5B8C}" destId="{62C89165-D85C-490A-A3CA-B10E9EE25951}" srcOrd="0" destOrd="0" presId="urn:microsoft.com/office/officeart/2005/8/layout/list1"/>
    <dgm:cxn modelId="{BEF8C9D8-EC9F-4491-AFF5-6A22A2BF769C}" type="presOf" srcId="{8AEC4FD6-C77F-4017-9366-6944BEAD317F}" destId="{2118D8B1-5BDD-4853-AF7E-879EA3334767}" srcOrd="0" destOrd="0" presId="urn:microsoft.com/office/officeart/2005/8/layout/list1"/>
    <dgm:cxn modelId="{037536F1-A922-4AB3-A1C1-13F276AA5CD4}" srcId="{D9D766EF-966D-496D-9411-D1E72F5FA587}" destId="{786E165F-3C45-4AA7-B11D-DB2CFDD4E311}" srcOrd="1" destOrd="0" parTransId="{305237A8-C431-4BB2-805B-641051D599B9}" sibTransId="{7DE7D5A2-DEF0-4AA8-BA04-7F8A7CE5BF02}"/>
    <dgm:cxn modelId="{E4BF10F6-29EB-44EF-B250-D6F88CAB0F0D}" type="presOf" srcId="{786E165F-3C45-4AA7-B11D-DB2CFDD4E311}" destId="{0B0AAE34-F1D5-4E0D-81A3-C095829C247B}" srcOrd="0" destOrd="2" presId="urn:microsoft.com/office/officeart/2005/8/layout/list1"/>
    <dgm:cxn modelId="{43F6FF11-44C5-41B4-BCA4-B03735A1FA21}" type="presParOf" srcId="{2118D8B1-5BDD-4853-AF7E-879EA3334767}" destId="{BD30497F-FB73-4D8A-BE74-20BC43CF8D3F}" srcOrd="0" destOrd="0" presId="urn:microsoft.com/office/officeart/2005/8/layout/list1"/>
    <dgm:cxn modelId="{14778524-CCEE-4321-853D-2F3AC9118BB7}" type="presParOf" srcId="{BD30497F-FB73-4D8A-BE74-20BC43CF8D3F}" destId="{62C89165-D85C-490A-A3CA-B10E9EE25951}" srcOrd="0" destOrd="0" presId="urn:microsoft.com/office/officeart/2005/8/layout/list1"/>
    <dgm:cxn modelId="{6EE0BCB6-1A38-43BE-9EDF-7D9015D86EA2}" type="presParOf" srcId="{BD30497F-FB73-4D8A-BE74-20BC43CF8D3F}" destId="{FF494576-5C68-4CE1-A076-A2210C0BE652}" srcOrd="1" destOrd="0" presId="urn:microsoft.com/office/officeart/2005/8/layout/list1"/>
    <dgm:cxn modelId="{EE0C3EEC-FF29-4093-BFFE-A466E26B8DC7}" type="presParOf" srcId="{2118D8B1-5BDD-4853-AF7E-879EA3334767}" destId="{E9407D19-607F-439B-A2A3-78AA40175412}" srcOrd="1" destOrd="0" presId="urn:microsoft.com/office/officeart/2005/8/layout/list1"/>
    <dgm:cxn modelId="{49CF0D28-4335-4116-9D42-AF53EC97A00C}" type="presParOf" srcId="{2118D8B1-5BDD-4853-AF7E-879EA3334767}" destId="{0B0AAE34-F1D5-4E0D-81A3-C095829C247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A3E8E3-3FF4-4DFB-A773-48E95CDB475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916B68FD-2A54-4C78-BD19-1A1D36E8A8A6}">
      <dgm:prSet phldrT="[Text]" phldr="0"/>
      <dgm:spPr/>
      <dgm:t>
        <a:bodyPr/>
        <a:lstStyle/>
        <a:p>
          <a:pPr algn="l">
            <a:lnSpc>
              <a:spcPct val="90000"/>
            </a:lnSpc>
          </a:pPr>
          <a:r>
            <a:rPr lang="en-US">
              <a:latin typeface="Calibri"/>
              <a:ea typeface="Calibri"/>
              <a:cs typeface="Calibri"/>
            </a:rPr>
            <a:t>PIP closeout letter Feb 2022</a:t>
          </a:r>
          <a:endParaRPr lang="en-US"/>
        </a:p>
      </dgm:t>
    </dgm:pt>
    <dgm:pt modelId="{E9999A05-BCA6-46FC-8F94-0C24AF9025B1}" type="parTrans" cxnId="{437193B2-000E-4702-8644-B66A567DC32C}">
      <dgm:prSet/>
      <dgm:spPr/>
      <dgm:t>
        <a:bodyPr/>
        <a:lstStyle/>
        <a:p>
          <a:endParaRPr lang="en-US"/>
        </a:p>
      </dgm:t>
    </dgm:pt>
    <dgm:pt modelId="{DF898CCF-F234-4E22-8302-213555BB7D77}" type="sibTrans" cxnId="{437193B2-000E-4702-8644-B66A567DC32C}">
      <dgm:prSet/>
      <dgm:spPr/>
      <dgm:t>
        <a:bodyPr/>
        <a:lstStyle/>
        <a:p>
          <a:endParaRPr lang="en-US"/>
        </a:p>
      </dgm:t>
    </dgm:pt>
    <dgm:pt modelId="{877C6F21-1653-43DB-AA3D-7DDFEF36A505}">
      <dgm:prSet phldr="0"/>
      <dgm:spPr/>
      <dgm:t>
        <a:bodyPr/>
        <a:lstStyle/>
        <a:p>
          <a:pPr algn="l">
            <a:lnSpc>
              <a:spcPct val="90000"/>
            </a:lnSpc>
          </a:pPr>
          <a:r>
            <a:rPr lang="en-US">
              <a:latin typeface="Calibri"/>
              <a:ea typeface="Calibri"/>
              <a:cs typeface="Calibri"/>
            </a:rPr>
            <a:t>Significant development effort across multiple stakeholder groups</a:t>
          </a:r>
          <a:endParaRPr lang="en-US"/>
        </a:p>
      </dgm:t>
    </dgm:pt>
    <dgm:pt modelId="{7B6D1B6C-41B7-4C38-ABF4-777AE7BF9323}" type="parTrans" cxnId="{D2F9E0F9-D62A-463D-8AA5-BA44FE34E167}">
      <dgm:prSet/>
      <dgm:spPr/>
    </dgm:pt>
    <dgm:pt modelId="{593C396E-2786-4073-9DBF-CAC98645AA1B}" type="sibTrans" cxnId="{D2F9E0F9-D62A-463D-8AA5-BA44FE34E167}">
      <dgm:prSet/>
      <dgm:spPr/>
    </dgm:pt>
    <dgm:pt modelId="{35A24AB4-EDCB-4093-BA6F-6D96924F4DFB}">
      <dgm:prSet phldr="0"/>
      <dgm:spPr/>
      <dgm:t>
        <a:bodyPr/>
        <a:lstStyle/>
        <a:p>
          <a:pPr algn="l" rtl="0">
            <a:lnSpc>
              <a:spcPct val="90000"/>
            </a:lnSpc>
          </a:pPr>
          <a:r>
            <a:rPr lang="en-US">
              <a:latin typeface="Calibri"/>
              <a:ea typeface="Calibri"/>
              <a:cs typeface="Calibri"/>
            </a:rPr>
            <a:t>PIP approval granted in April 2019.</a:t>
          </a:r>
          <a:endParaRPr lang="en-US" b="0">
            <a:latin typeface="Calibri"/>
            <a:ea typeface="Calibri"/>
            <a:cs typeface="Calibri"/>
          </a:endParaRPr>
        </a:p>
      </dgm:t>
    </dgm:pt>
    <dgm:pt modelId="{1EE30516-AEDB-42F1-B001-6F12170962A2}" type="parTrans" cxnId="{27C9BF70-7D45-4EA5-88A6-D2720876A0DD}">
      <dgm:prSet/>
      <dgm:spPr/>
    </dgm:pt>
    <dgm:pt modelId="{9CB367E5-F368-4C61-AEF9-8A00DD423179}" type="sibTrans" cxnId="{27C9BF70-7D45-4EA5-88A6-D2720876A0DD}">
      <dgm:prSet/>
      <dgm:spPr/>
    </dgm:pt>
    <dgm:pt modelId="{A6D1A192-4355-4BD0-91D9-5979D142A296}">
      <dgm:prSet phldr="0"/>
      <dgm:spPr/>
      <dgm:t>
        <a:bodyPr/>
        <a:lstStyle/>
        <a:p>
          <a:pPr algn="l">
            <a:lnSpc>
              <a:spcPct val="90000"/>
            </a:lnSpc>
          </a:pPr>
          <a:r>
            <a:rPr lang="en-US">
              <a:latin typeface="Calibri"/>
              <a:ea typeface="Calibri"/>
              <a:cs typeface="Calibri"/>
            </a:rPr>
            <a:t>20 PIP Localities</a:t>
          </a:r>
        </a:p>
      </dgm:t>
    </dgm:pt>
    <dgm:pt modelId="{AF14F3E0-3311-40D6-88CA-3EC770F74D20}" type="parTrans" cxnId="{FCCE7108-5E96-4EBD-BA0A-C18C68EA199D}">
      <dgm:prSet/>
      <dgm:spPr/>
    </dgm:pt>
    <dgm:pt modelId="{31FC8665-A882-4904-8B35-B4E5B5A4BB8C}" type="sibTrans" cxnId="{FCCE7108-5E96-4EBD-BA0A-C18C68EA199D}">
      <dgm:prSet/>
      <dgm:spPr/>
    </dgm:pt>
    <dgm:pt modelId="{6F169B77-589F-4355-A240-434B9DB21D74}">
      <dgm:prSet phldr="0"/>
      <dgm:spPr/>
      <dgm:t>
        <a:bodyPr/>
        <a:lstStyle/>
        <a:p>
          <a:pPr algn="l">
            <a:lnSpc>
              <a:spcPct val="90000"/>
            </a:lnSpc>
          </a:pPr>
          <a:r>
            <a:rPr lang="en-US">
              <a:latin typeface="Calibri"/>
              <a:ea typeface="Calibri"/>
              <a:cs typeface="Calibri"/>
            </a:rPr>
            <a:t>Statewide implementation</a:t>
          </a:r>
        </a:p>
      </dgm:t>
    </dgm:pt>
    <dgm:pt modelId="{9745F4C2-3F69-4859-93DF-FCCF741023E8}" type="parTrans" cxnId="{93E68059-3E83-4599-A135-26D313B9ED41}">
      <dgm:prSet/>
      <dgm:spPr/>
    </dgm:pt>
    <dgm:pt modelId="{2A6A8F77-E2C9-422E-94BF-19105B0C0E60}" type="sibTrans" cxnId="{93E68059-3E83-4599-A135-26D313B9ED41}">
      <dgm:prSet/>
      <dgm:spPr/>
    </dgm:pt>
    <dgm:pt modelId="{66540554-86AF-465E-8316-2ABAD780650B}">
      <dgm:prSet phldr="0"/>
      <dgm:spPr/>
      <dgm:t>
        <a:bodyPr/>
        <a:lstStyle/>
        <a:p>
          <a:pPr algn="l" rtl="0">
            <a:lnSpc>
              <a:spcPct val="90000"/>
            </a:lnSpc>
          </a:pPr>
          <a:r>
            <a:rPr lang="en-US" b="1">
              <a:latin typeface="Calibri"/>
              <a:ea typeface="Calibri"/>
              <a:cs typeface="Calibri"/>
            </a:rPr>
            <a:t>Development</a:t>
          </a:r>
        </a:p>
      </dgm:t>
    </dgm:pt>
    <dgm:pt modelId="{F50B04C5-4525-4E13-9373-C1CE332148AD}" type="parTrans" cxnId="{29B904AB-9B28-4C2C-8151-4933D06F763D}">
      <dgm:prSet/>
      <dgm:spPr/>
    </dgm:pt>
    <dgm:pt modelId="{579C853A-8CA3-43E3-B7F7-16C85202A7B2}" type="sibTrans" cxnId="{29B904AB-9B28-4C2C-8151-4933D06F763D}">
      <dgm:prSet/>
      <dgm:spPr/>
    </dgm:pt>
    <dgm:pt modelId="{7F3C7595-7732-4927-BB9A-ED5A2ED932AA}">
      <dgm:prSet phldr="0"/>
      <dgm:spPr/>
      <dgm:t>
        <a:bodyPr/>
        <a:lstStyle/>
        <a:p>
          <a:r>
            <a:rPr lang="en-US" b="1">
              <a:latin typeface="Calibri"/>
              <a:ea typeface="Calibri"/>
              <a:cs typeface="Calibri"/>
            </a:rPr>
            <a:t>Implementation</a:t>
          </a:r>
          <a:endParaRPr lang="en-US"/>
        </a:p>
      </dgm:t>
    </dgm:pt>
    <dgm:pt modelId="{9E3FA00F-1782-4E44-91E9-B2612C5A3638}" type="parTrans" cxnId="{AEAA6071-882C-424A-AE7B-3C44F3E3AC64}">
      <dgm:prSet/>
      <dgm:spPr/>
    </dgm:pt>
    <dgm:pt modelId="{9D1CD68F-B9D0-4DD4-B0AC-DFE4E5865706}" type="sibTrans" cxnId="{AEAA6071-882C-424A-AE7B-3C44F3E3AC64}">
      <dgm:prSet/>
      <dgm:spPr/>
    </dgm:pt>
    <dgm:pt modelId="{8F1E40E6-E905-4380-8F95-83C18243DB44}" type="pres">
      <dgm:prSet presAssocID="{8FA3E8E3-3FF4-4DFB-A773-48E95CDB4754}" presName="linearFlow" presStyleCnt="0">
        <dgm:presLayoutVars>
          <dgm:dir/>
          <dgm:animLvl val="lvl"/>
          <dgm:resizeHandles val="exact"/>
        </dgm:presLayoutVars>
      </dgm:prSet>
      <dgm:spPr/>
    </dgm:pt>
    <dgm:pt modelId="{4E9352DE-7BE5-4385-827E-F84B7898B603}" type="pres">
      <dgm:prSet presAssocID="{66540554-86AF-465E-8316-2ABAD780650B}" presName="composite" presStyleCnt="0"/>
      <dgm:spPr/>
    </dgm:pt>
    <dgm:pt modelId="{36C64B9A-7AD0-4F26-B9C0-E46C090E1465}" type="pres">
      <dgm:prSet presAssocID="{66540554-86AF-465E-8316-2ABAD780650B}" presName="parentText" presStyleLbl="alignNode1" presStyleIdx="0" presStyleCnt="2">
        <dgm:presLayoutVars>
          <dgm:chMax val="1"/>
          <dgm:bulletEnabled val="1"/>
        </dgm:presLayoutVars>
      </dgm:prSet>
      <dgm:spPr/>
    </dgm:pt>
    <dgm:pt modelId="{3504C116-34E6-48AC-B779-F7E5A87EADB7}" type="pres">
      <dgm:prSet presAssocID="{66540554-86AF-465E-8316-2ABAD780650B}" presName="descendantText" presStyleLbl="alignAcc1" presStyleIdx="0" presStyleCnt="2">
        <dgm:presLayoutVars>
          <dgm:bulletEnabled val="1"/>
        </dgm:presLayoutVars>
      </dgm:prSet>
      <dgm:spPr/>
    </dgm:pt>
    <dgm:pt modelId="{1814FC65-4128-4762-BA26-FE4B6183B056}" type="pres">
      <dgm:prSet presAssocID="{579C853A-8CA3-43E3-B7F7-16C85202A7B2}" presName="sp" presStyleCnt="0"/>
      <dgm:spPr/>
    </dgm:pt>
    <dgm:pt modelId="{040012CC-BEBF-4911-82D4-2FBAB8BD145D}" type="pres">
      <dgm:prSet presAssocID="{7F3C7595-7732-4927-BB9A-ED5A2ED932AA}" presName="composite" presStyleCnt="0"/>
      <dgm:spPr/>
    </dgm:pt>
    <dgm:pt modelId="{39CA84D2-E3B3-4D40-911A-DE9C87286875}" type="pres">
      <dgm:prSet presAssocID="{7F3C7595-7732-4927-BB9A-ED5A2ED932AA}" presName="parentText" presStyleLbl="alignNode1" presStyleIdx="1" presStyleCnt="2">
        <dgm:presLayoutVars>
          <dgm:chMax val="1"/>
          <dgm:bulletEnabled val="1"/>
        </dgm:presLayoutVars>
      </dgm:prSet>
      <dgm:spPr/>
    </dgm:pt>
    <dgm:pt modelId="{ABBD54B2-1202-46D4-9670-192456F604E1}" type="pres">
      <dgm:prSet presAssocID="{7F3C7595-7732-4927-BB9A-ED5A2ED932AA}" presName="descendantText" presStyleLbl="alignAcc1" presStyleIdx="1" presStyleCnt="2">
        <dgm:presLayoutVars>
          <dgm:bulletEnabled val="1"/>
        </dgm:presLayoutVars>
      </dgm:prSet>
      <dgm:spPr/>
    </dgm:pt>
  </dgm:ptLst>
  <dgm:cxnLst>
    <dgm:cxn modelId="{9FA82405-1E9A-4E89-8DF3-E1491BDD780B}" type="presOf" srcId="{6F169B77-589F-4355-A240-434B9DB21D74}" destId="{ABBD54B2-1202-46D4-9670-192456F604E1}" srcOrd="0" destOrd="1" presId="urn:microsoft.com/office/officeart/2005/8/layout/chevron2"/>
    <dgm:cxn modelId="{FCCE7108-5E96-4EBD-BA0A-C18C68EA199D}" srcId="{7F3C7595-7732-4927-BB9A-ED5A2ED932AA}" destId="{A6D1A192-4355-4BD0-91D9-5979D142A296}" srcOrd="0" destOrd="0" parTransId="{AF14F3E0-3311-40D6-88CA-3EC770F74D20}" sibTransId="{31FC8665-A882-4904-8B35-B4E5B5A4BB8C}"/>
    <dgm:cxn modelId="{EE24BE45-590E-4A95-BC87-D0B743DA374C}" type="presOf" srcId="{35A24AB4-EDCB-4093-BA6F-6D96924F4DFB}" destId="{3504C116-34E6-48AC-B779-F7E5A87EADB7}" srcOrd="0" destOrd="1" presId="urn:microsoft.com/office/officeart/2005/8/layout/chevron2"/>
    <dgm:cxn modelId="{27C9BF70-7D45-4EA5-88A6-D2720876A0DD}" srcId="{66540554-86AF-465E-8316-2ABAD780650B}" destId="{35A24AB4-EDCB-4093-BA6F-6D96924F4DFB}" srcOrd="1" destOrd="0" parTransId="{1EE30516-AEDB-42F1-B001-6F12170962A2}" sibTransId="{9CB367E5-F368-4C61-AEF9-8A00DD423179}"/>
    <dgm:cxn modelId="{AEAA6071-882C-424A-AE7B-3C44F3E3AC64}" srcId="{8FA3E8E3-3FF4-4DFB-A773-48E95CDB4754}" destId="{7F3C7595-7732-4927-BB9A-ED5A2ED932AA}" srcOrd="1" destOrd="0" parTransId="{9E3FA00F-1782-4E44-91E9-B2612C5A3638}" sibTransId="{9D1CD68F-B9D0-4DD4-B0AC-DFE4E5865706}"/>
    <dgm:cxn modelId="{93E68059-3E83-4599-A135-26D313B9ED41}" srcId="{7F3C7595-7732-4927-BB9A-ED5A2ED932AA}" destId="{6F169B77-589F-4355-A240-434B9DB21D74}" srcOrd="1" destOrd="0" parTransId="{9745F4C2-3F69-4859-93DF-FCCF741023E8}" sibTransId="{2A6A8F77-E2C9-422E-94BF-19105B0C0E60}"/>
    <dgm:cxn modelId="{29B904AB-9B28-4C2C-8151-4933D06F763D}" srcId="{8FA3E8E3-3FF4-4DFB-A773-48E95CDB4754}" destId="{66540554-86AF-465E-8316-2ABAD780650B}" srcOrd="0" destOrd="0" parTransId="{F50B04C5-4525-4E13-9373-C1CE332148AD}" sibTransId="{579C853A-8CA3-43E3-B7F7-16C85202A7B2}"/>
    <dgm:cxn modelId="{08FE6AAF-199E-43B1-9A93-AAB74823DEF9}" type="presOf" srcId="{66540554-86AF-465E-8316-2ABAD780650B}" destId="{36C64B9A-7AD0-4F26-B9C0-E46C090E1465}" srcOrd="0" destOrd="0" presId="urn:microsoft.com/office/officeart/2005/8/layout/chevron2"/>
    <dgm:cxn modelId="{696062B2-BDAD-4ED5-9661-526DE1C83B80}" type="presOf" srcId="{7F3C7595-7732-4927-BB9A-ED5A2ED932AA}" destId="{39CA84D2-E3B3-4D40-911A-DE9C87286875}" srcOrd="0" destOrd="0" presId="urn:microsoft.com/office/officeart/2005/8/layout/chevron2"/>
    <dgm:cxn modelId="{437193B2-000E-4702-8644-B66A567DC32C}" srcId="{7F3C7595-7732-4927-BB9A-ED5A2ED932AA}" destId="{916B68FD-2A54-4C78-BD19-1A1D36E8A8A6}" srcOrd="2" destOrd="0" parTransId="{E9999A05-BCA6-46FC-8F94-0C24AF9025B1}" sibTransId="{DF898CCF-F234-4E22-8302-213555BB7D77}"/>
    <dgm:cxn modelId="{43D33FC6-9759-46C5-934C-6E04B41BCD93}" type="presOf" srcId="{A6D1A192-4355-4BD0-91D9-5979D142A296}" destId="{ABBD54B2-1202-46D4-9670-192456F604E1}" srcOrd="0" destOrd="0" presId="urn:microsoft.com/office/officeart/2005/8/layout/chevron2"/>
    <dgm:cxn modelId="{97B3A3CD-8067-4365-ADCB-2571E96B1983}" type="presOf" srcId="{8FA3E8E3-3FF4-4DFB-A773-48E95CDB4754}" destId="{8F1E40E6-E905-4380-8F95-83C18243DB44}" srcOrd="0" destOrd="0" presId="urn:microsoft.com/office/officeart/2005/8/layout/chevron2"/>
    <dgm:cxn modelId="{6078E1DC-03C9-4C05-8E82-71909F6E7B61}" type="presOf" srcId="{916B68FD-2A54-4C78-BD19-1A1D36E8A8A6}" destId="{ABBD54B2-1202-46D4-9670-192456F604E1}" srcOrd="0" destOrd="2" presId="urn:microsoft.com/office/officeart/2005/8/layout/chevron2"/>
    <dgm:cxn modelId="{F98EF0F6-007A-4134-810D-A241ED2B40A2}" type="presOf" srcId="{877C6F21-1653-43DB-AA3D-7DDFEF36A505}" destId="{3504C116-34E6-48AC-B779-F7E5A87EADB7}" srcOrd="0" destOrd="0" presId="urn:microsoft.com/office/officeart/2005/8/layout/chevron2"/>
    <dgm:cxn modelId="{D2F9E0F9-D62A-463D-8AA5-BA44FE34E167}" srcId="{66540554-86AF-465E-8316-2ABAD780650B}" destId="{877C6F21-1653-43DB-AA3D-7DDFEF36A505}" srcOrd="0" destOrd="0" parTransId="{7B6D1B6C-41B7-4C38-ABF4-777AE7BF9323}" sibTransId="{593C396E-2786-4073-9DBF-CAC98645AA1B}"/>
    <dgm:cxn modelId="{5F35D799-8533-4515-AB88-F0F716EEBC60}" type="presParOf" srcId="{8F1E40E6-E905-4380-8F95-83C18243DB44}" destId="{4E9352DE-7BE5-4385-827E-F84B7898B603}" srcOrd="0" destOrd="0" presId="urn:microsoft.com/office/officeart/2005/8/layout/chevron2"/>
    <dgm:cxn modelId="{767BB3FA-18FB-46DC-9637-83A348CAE18A}" type="presParOf" srcId="{4E9352DE-7BE5-4385-827E-F84B7898B603}" destId="{36C64B9A-7AD0-4F26-B9C0-E46C090E1465}" srcOrd="0" destOrd="0" presId="urn:microsoft.com/office/officeart/2005/8/layout/chevron2"/>
    <dgm:cxn modelId="{DD233AC4-9347-4240-BEBE-FB9C819EF94F}" type="presParOf" srcId="{4E9352DE-7BE5-4385-827E-F84B7898B603}" destId="{3504C116-34E6-48AC-B779-F7E5A87EADB7}" srcOrd="1" destOrd="0" presId="urn:microsoft.com/office/officeart/2005/8/layout/chevron2"/>
    <dgm:cxn modelId="{D88228BF-ABFB-4816-A707-BB82F197DFCE}" type="presParOf" srcId="{8F1E40E6-E905-4380-8F95-83C18243DB44}" destId="{1814FC65-4128-4762-BA26-FE4B6183B056}" srcOrd="1" destOrd="0" presId="urn:microsoft.com/office/officeart/2005/8/layout/chevron2"/>
    <dgm:cxn modelId="{DC52FC9B-EBED-4A3A-9595-1F5A1F3CBC03}" type="presParOf" srcId="{8F1E40E6-E905-4380-8F95-83C18243DB44}" destId="{040012CC-BEBF-4911-82D4-2FBAB8BD145D}" srcOrd="2" destOrd="0" presId="urn:microsoft.com/office/officeart/2005/8/layout/chevron2"/>
    <dgm:cxn modelId="{7F7271DE-7F87-4CED-BAC2-6DD4DCA12CF7}" type="presParOf" srcId="{040012CC-BEBF-4911-82D4-2FBAB8BD145D}" destId="{39CA84D2-E3B3-4D40-911A-DE9C87286875}" srcOrd="0" destOrd="0" presId="urn:microsoft.com/office/officeart/2005/8/layout/chevron2"/>
    <dgm:cxn modelId="{450C56E6-0A22-427F-A711-CDC9BA0EAC94}" type="presParOf" srcId="{040012CC-BEBF-4911-82D4-2FBAB8BD145D}" destId="{ABBD54B2-1202-46D4-9670-192456F604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3C65C-6215-4362-AD7D-F66E337A46E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E6F97A0-7B9B-4A13-8286-F294DA091332}">
      <dgm:prSet phldrT="[Text]"/>
      <dgm:spPr/>
      <dgm:t>
        <a:bodyPr/>
        <a:lstStyle/>
        <a:p>
          <a:r>
            <a:rPr lang="en-US"/>
            <a:t>Statewide Information System</a:t>
          </a:r>
        </a:p>
      </dgm:t>
    </dgm:pt>
    <dgm:pt modelId="{81878ECB-CF80-443A-BF82-8440FCB1CA3E}" type="parTrans" cxnId="{5FC488FC-139C-4B6D-BA44-CA3BC868C23E}">
      <dgm:prSet/>
      <dgm:spPr/>
      <dgm:t>
        <a:bodyPr/>
        <a:lstStyle/>
        <a:p>
          <a:endParaRPr lang="en-US"/>
        </a:p>
      </dgm:t>
    </dgm:pt>
    <dgm:pt modelId="{C00B90C1-F4B8-414E-A12C-DDF2CC708272}" type="sibTrans" cxnId="{5FC488FC-139C-4B6D-BA44-CA3BC868C23E}">
      <dgm:prSet/>
      <dgm:spPr/>
      <dgm:t>
        <a:bodyPr/>
        <a:lstStyle/>
        <a:p>
          <a:endParaRPr lang="en-US"/>
        </a:p>
      </dgm:t>
    </dgm:pt>
    <dgm:pt modelId="{FF86622C-D70B-4CF8-A1C3-A6B4A708FAE4}">
      <dgm:prSet phldrT="[Text]"/>
      <dgm:spPr/>
      <dgm:t>
        <a:bodyPr/>
        <a:lstStyle/>
        <a:p>
          <a:r>
            <a:rPr lang="en-US"/>
            <a:t>Item 19: Statewide Information System</a:t>
          </a:r>
        </a:p>
      </dgm:t>
    </dgm:pt>
    <dgm:pt modelId="{7BA39289-E6B8-4F4B-A5DB-EE60BB523839}" type="parTrans" cxnId="{0476B684-9590-4DDB-A328-4EAB9060AAB3}">
      <dgm:prSet/>
      <dgm:spPr/>
      <dgm:t>
        <a:bodyPr/>
        <a:lstStyle/>
        <a:p>
          <a:endParaRPr lang="en-US"/>
        </a:p>
      </dgm:t>
    </dgm:pt>
    <dgm:pt modelId="{A39A3691-05E2-438B-9D7A-22B45E5F9971}" type="sibTrans" cxnId="{0476B684-9590-4DDB-A328-4EAB9060AAB3}">
      <dgm:prSet/>
      <dgm:spPr/>
      <dgm:t>
        <a:bodyPr/>
        <a:lstStyle/>
        <a:p>
          <a:endParaRPr lang="en-US"/>
        </a:p>
      </dgm:t>
    </dgm:pt>
    <dgm:pt modelId="{FC0519AA-E203-46E4-8343-D79663771C75}">
      <dgm:prSet phldrT="[Text]"/>
      <dgm:spPr/>
      <dgm:t>
        <a:bodyPr/>
        <a:lstStyle/>
        <a:p>
          <a:r>
            <a:rPr lang="en-US"/>
            <a:t>Case Review</a:t>
          </a:r>
        </a:p>
      </dgm:t>
    </dgm:pt>
    <dgm:pt modelId="{DE96753E-0A66-4654-95CC-A59678B61D85}" type="parTrans" cxnId="{690C3B86-5CD7-4669-A42E-6270154DB59B}">
      <dgm:prSet/>
      <dgm:spPr/>
      <dgm:t>
        <a:bodyPr/>
        <a:lstStyle/>
        <a:p>
          <a:endParaRPr lang="en-US"/>
        </a:p>
      </dgm:t>
    </dgm:pt>
    <dgm:pt modelId="{4B05569E-BC91-4719-9E6F-DA9F9445B0F8}" type="sibTrans" cxnId="{690C3B86-5CD7-4669-A42E-6270154DB59B}">
      <dgm:prSet/>
      <dgm:spPr/>
      <dgm:t>
        <a:bodyPr/>
        <a:lstStyle/>
        <a:p>
          <a:endParaRPr lang="en-US"/>
        </a:p>
      </dgm:t>
    </dgm:pt>
    <dgm:pt modelId="{64FE6F51-E80C-4C05-B1C3-22304AB6FAF7}">
      <dgm:prSet phldrT="[Text]"/>
      <dgm:spPr/>
      <dgm:t>
        <a:bodyPr/>
        <a:lstStyle/>
        <a:p>
          <a:r>
            <a:rPr lang="en-US"/>
            <a:t>Item 20: Written Case Plan</a:t>
          </a:r>
        </a:p>
      </dgm:t>
    </dgm:pt>
    <dgm:pt modelId="{AED392C0-5BEA-41C1-9C48-3C4763D70B05}" type="parTrans" cxnId="{38029F05-806C-4C72-B6D0-131B6274A350}">
      <dgm:prSet/>
      <dgm:spPr/>
      <dgm:t>
        <a:bodyPr/>
        <a:lstStyle/>
        <a:p>
          <a:endParaRPr lang="en-US"/>
        </a:p>
      </dgm:t>
    </dgm:pt>
    <dgm:pt modelId="{5EB80376-5574-4C81-A182-91A0B0D9B0BB}" type="sibTrans" cxnId="{38029F05-806C-4C72-B6D0-131B6274A350}">
      <dgm:prSet/>
      <dgm:spPr/>
      <dgm:t>
        <a:bodyPr/>
        <a:lstStyle/>
        <a:p>
          <a:endParaRPr lang="en-US"/>
        </a:p>
      </dgm:t>
    </dgm:pt>
    <dgm:pt modelId="{A15AED06-1F90-46C2-8B5D-3AEFC75F99F4}">
      <dgm:prSet phldrT="[Text]"/>
      <dgm:spPr/>
      <dgm:t>
        <a:bodyPr/>
        <a:lstStyle/>
        <a:p>
          <a:r>
            <a:rPr lang="en-US"/>
            <a:t>Item 22: Permanency Reviews</a:t>
          </a:r>
        </a:p>
      </dgm:t>
    </dgm:pt>
    <dgm:pt modelId="{51EE2D0A-A41D-495A-B06C-210E27A49630}" type="parTrans" cxnId="{411A580C-7EDA-4191-BFB6-5D1142CFFFF8}">
      <dgm:prSet/>
      <dgm:spPr/>
      <dgm:t>
        <a:bodyPr/>
        <a:lstStyle/>
        <a:p>
          <a:endParaRPr lang="en-US"/>
        </a:p>
      </dgm:t>
    </dgm:pt>
    <dgm:pt modelId="{7BA723CD-BB8B-46C6-8B90-05CED43A2423}" type="sibTrans" cxnId="{411A580C-7EDA-4191-BFB6-5D1142CFFFF8}">
      <dgm:prSet/>
      <dgm:spPr/>
      <dgm:t>
        <a:bodyPr/>
        <a:lstStyle/>
        <a:p>
          <a:endParaRPr lang="en-US"/>
        </a:p>
      </dgm:t>
    </dgm:pt>
    <dgm:pt modelId="{BC3DCEBD-1412-4829-AA19-6E942FDF3487}">
      <dgm:prSet phldrT="[Text]"/>
      <dgm:spPr/>
      <dgm:t>
        <a:bodyPr/>
        <a:lstStyle/>
        <a:p>
          <a:r>
            <a:rPr lang="en-US"/>
            <a:t>Quality Assurance System</a:t>
          </a:r>
        </a:p>
      </dgm:t>
    </dgm:pt>
    <dgm:pt modelId="{9B422DDF-CD7E-4BB3-978A-0EFB4DA58118}" type="parTrans" cxnId="{9F52F0C0-86FD-4AF1-99E2-094153F6C262}">
      <dgm:prSet/>
      <dgm:spPr/>
      <dgm:t>
        <a:bodyPr/>
        <a:lstStyle/>
        <a:p>
          <a:endParaRPr lang="en-US"/>
        </a:p>
      </dgm:t>
    </dgm:pt>
    <dgm:pt modelId="{B2BEA9C7-9E1E-4179-913C-81613D462929}" type="sibTrans" cxnId="{9F52F0C0-86FD-4AF1-99E2-094153F6C262}">
      <dgm:prSet/>
      <dgm:spPr/>
      <dgm:t>
        <a:bodyPr/>
        <a:lstStyle/>
        <a:p>
          <a:endParaRPr lang="en-US"/>
        </a:p>
      </dgm:t>
    </dgm:pt>
    <dgm:pt modelId="{E5A0821E-FD78-4030-9FDB-B2D1587B662C}">
      <dgm:prSet phldrT="[Text]"/>
      <dgm:spPr/>
      <dgm:t>
        <a:bodyPr/>
        <a:lstStyle/>
        <a:p>
          <a:r>
            <a:rPr lang="en-US"/>
            <a:t>Item 25: Quality Assurance System</a:t>
          </a:r>
        </a:p>
      </dgm:t>
    </dgm:pt>
    <dgm:pt modelId="{392F3CC2-0DEC-47AA-BBF5-FBD301444E0C}" type="parTrans" cxnId="{675E1F4F-37D8-4B3A-BC74-445A97EEA15E}">
      <dgm:prSet/>
      <dgm:spPr/>
      <dgm:t>
        <a:bodyPr/>
        <a:lstStyle/>
        <a:p>
          <a:endParaRPr lang="en-US"/>
        </a:p>
      </dgm:t>
    </dgm:pt>
    <dgm:pt modelId="{88329EB8-7774-44A7-97B4-7B8C5562D7B1}" type="sibTrans" cxnId="{675E1F4F-37D8-4B3A-BC74-445A97EEA15E}">
      <dgm:prSet/>
      <dgm:spPr/>
      <dgm:t>
        <a:bodyPr/>
        <a:lstStyle/>
        <a:p>
          <a:endParaRPr lang="en-US"/>
        </a:p>
      </dgm:t>
    </dgm:pt>
    <dgm:pt modelId="{1E592307-383F-4A14-B04F-2351A6BFE71B}">
      <dgm:prSet phldrT="[Text]"/>
      <dgm:spPr/>
      <dgm:t>
        <a:bodyPr/>
        <a:lstStyle/>
        <a:p>
          <a:r>
            <a:rPr lang="en-US"/>
            <a:t>Item 21: Periodic Reviews</a:t>
          </a:r>
        </a:p>
      </dgm:t>
    </dgm:pt>
    <dgm:pt modelId="{6C48013F-D7B0-457C-B6B8-E33DA4DBB95A}" type="parTrans" cxnId="{4B3F5327-2AFC-40B1-9899-0D18143A0BBB}">
      <dgm:prSet/>
      <dgm:spPr/>
      <dgm:t>
        <a:bodyPr/>
        <a:lstStyle/>
        <a:p>
          <a:endParaRPr lang="en-US"/>
        </a:p>
      </dgm:t>
    </dgm:pt>
    <dgm:pt modelId="{3A7539F7-35B8-49D3-A52F-C2D28B296BC8}" type="sibTrans" cxnId="{4B3F5327-2AFC-40B1-9899-0D18143A0BBB}">
      <dgm:prSet/>
      <dgm:spPr/>
      <dgm:t>
        <a:bodyPr/>
        <a:lstStyle/>
        <a:p>
          <a:endParaRPr lang="en-US"/>
        </a:p>
      </dgm:t>
    </dgm:pt>
    <dgm:pt modelId="{D428D3BB-2611-4C0D-BFA1-5B7CCE3CC1AF}">
      <dgm:prSet phldrT="[Text]"/>
      <dgm:spPr/>
      <dgm:t>
        <a:bodyPr/>
        <a:lstStyle/>
        <a:p>
          <a:r>
            <a:rPr lang="en-US"/>
            <a:t>Item 23: Termination of Parental Rights</a:t>
          </a:r>
        </a:p>
      </dgm:t>
    </dgm:pt>
    <dgm:pt modelId="{0FA7E2CC-2596-4153-AE5A-FB34E2C2A31B}" type="parTrans" cxnId="{91E43FC7-B5A7-4060-B6E8-AA7A0383E94D}">
      <dgm:prSet/>
      <dgm:spPr/>
      <dgm:t>
        <a:bodyPr/>
        <a:lstStyle/>
        <a:p>
          <a:endParaRPr lang="en-US"/>
        </a:p>
      </dgm:t>
    </dgm:pt>
    <dgm:pt modelId="{1124CDB1-DA4A-4C45-A9C0-0492E7F07DF6}" type="sibTrans" cxnId="{91E43FC7-B5A7-4060-B6E8-AA7A0383E94D}">
      <dgm:prSet/>
      <dgm:spPr/>
      <dgm:t>
        <a:bodyPr/>
        <a:lstStyle/>
        <a:p>
          <a:endParaRPr lang="en-US"/>
        </a:p>
      </dgm:t>
    </dgm:pt>
    <dgm:pt modelId="{8A4AFD15-9B55-4125-8EEB-976DA9F1CA06}">
      <dgm:prSet phldrT="[Text]"/>
      <dgm:spPr/>
      <dgm:t>
        <a:bodyPr/>
        <a:lstStyle/>
        <a:p>
          <a:r>
            <a:rPr lang="en-US"/>
            <a:t>Item 24: Notice of Hearings and Reviews to Caregivers</a:t>
          </a:r>
        </a:p>
      </dgm:t>
    </dgm:pt>
    <dgm:pt modelId="{0ED7FD10-BD3F-474C-8E7B-6B89760C2B2B}" type="parTrans" cxnId="{E676C32D-EE80-4BF1-A1F7-7B15BEC9349A}">
      <dgm:prSet/>
      <dgm:spPr/>
      <dgm:t>
        <a:bodyPr/>
        <a:lstStyle/>
        <a:p>
          <a:endParaRPr lang="en-US"/>
        </a:p>
      </dgm:t>
    </dgm:pt>
    <dgm:pt modelId="{E1B2B6AC-51D8-45E8-BAD9-8CF9FFB81E7B}" type="sibTrans" cxnId="{E676C32D-EE80-4BF1-A1F7-7B15BEC9349A}">
      <dgm:prSet/>
      <dgm:spPr/>
      <dgm:t>
        <a:bodyPr/>
        <a:lstStyle/>
        <a:p>
          <a:endParaRPr lang="en-US"/>
        </a:p>
      </dgm:t>
    </dgm:pt>
    <dgm:pt modelId="{13169FD0-5953-45A0-8829-BC36A3985F51}">
      <dgm:prSet phldrT="[Text]"/>
      <dgm:spPr/>
      <dgm:t>
        <a:bodyPr/>
        <a:lstStyle/>
        <a:p>
          <a:r>
            <a:rPr lang="en-US"/>
            <a:t>Staff and Provider Training</a:t>
          </a:r>
        </a:p>
      </dgm:t>
    </dgm:pt>
    <dgm:pt modelId="{BDB4D96E-C66E-464B-B2D3-3752386345B8}" type="parTrans" cxnId="{6FEC2DD7-69B4-43ED-9444-D89C50581D59}">
      <dgm:prSet/>
      <dgm:spPr/>
      <dgm:t>
        <a:bodyPr/>
        <a:lstStyle/>
        <a:p>
          <a:endParaRPr lang="en-US"/>
        </a:p>
      </dgm:t>
    </dgm:pt>
    <dgm:pt modelId="{E310673B-25DA-4BA5-9A7E-3E46C7871092}" type="sibTrans" cxnId="{6FEC2DD7-69B4-43ED-9444-D89C50581D59}">
      <dgm:prSet/>
      <dgm:spPr/>
      <dgm:t>
        <a:bodyPr/>
        <a:lstStyle/>
        <a:p>
          <a:endParaRPr lang="en-US"/>
        </a:p>
      </dgm:t>
    </dgm:pt>
    <dgm:pt modelId="{35535F85-5975-4780-8C3C-ADF019970CAC}">
      <dgm:prSet phldrT="[Text]"/>
      <dgm:spPr/>
      <dgm:t>
        <a:bodyPr/>
        <a:lstStyle/>
        <a:p>
          <a:r>
            <a:rPr lang="en-US"/>
            <a:t>Service Array and Resource Development</a:t>
          </a:r>
        </a:p>
      </dgm:t>
    </dgm:pt>
    <dgm:pt modelId="{1B24A8E2-EC0A-4F77-9A13-FC1DFD27A683}" type="parTrans" cxnId="{7C222C7E-A519-4BFE-912C-81EEE9BDE0D5}">
      <dgm:prSet/>
      <dgm:spPr/>
      <dgm:t>
        <a:bodyPr/>
        <a:lstStyle/>
        <a:p>
          <a:endParaRPr lang="en-US"/>
        </a:p>
      </dgm:t>
    </dgm:pt>
    <dgm:pt modelId="{6411C6CC-4F43-4726-9D76-791CE17B4D36}" type="sibTrans" cxnId="{7C222C7E-A519-4BFE-912C-81EEE9BDE0D5}">
      <dgm:prSet/>
      <dgm:spPr/>
      <dgm:t>
        <a:bodyPr/>
        <a:lstStyle/>
        <a:p>
          <a:endParaRPr lang="en-US"/>
        </a:p>
      </dgm:t>
    </dgm:pt>
    <dgm:pt modelId="{6C70CE13-5FA3-4509-A790-5154790C264D}">
      <dgm:prSet phldrT="[Text]"/>
      <dgm:spPr/>
      <dgm:t>
        <a:bodyPr/>
        <a:lstStyle/>
        <a:p>
          <a:r>
            <a:rPr lang="en-US"/>
            <a:t>Agency Responsiveness to the Community</a:t>
          </a:r>
        </a:p>
      </dgm:t>
    </dgm:pt>
    <dgm:pt modelId="{54650D01-CA74-4409-B7F3-983E4FC6AB60}" type="parTrans" cxnId="{366656A5-055B-455B-9CE4-2DAE1E05BCB7}">
      <dgm:prSet/>
      <dgm:spPr/>
      <dgm:t>
        <a:bodyPr/>
        <a:lstStyle/>
        <a:p>
          <a:endParaRPr lang="en-US"/>
        </a:p>
      </dgm:t>
    </dgm:pt>
    <dgm:pt modelId="{1CFD1DFB-5149-4DD7-8F37-8619097874A1}" type="sibTrans" cxnId="{366656A5-055B-455B-9CE4-2DAE1E05BCB7}">
      <dgm:prSet/>
      <dgm:spPr/>
      <dgm:t>
        <a:bodyPr/>
        <a:lstStyle/>
        <a:p>
          <a:endParaRPr lang="en-US"/>
        </a:p>
      </dgm:t>
    </dgm:pt>
    <dgm:pt modelId="{DB24A6A1-7F16-4802-BA2B-C4D032FF406F}">
      <dgm:prSet phldrT="[Text]"/>
      <dgm:spPr/>
      <dgm:t>
        <a:bodyPr/>
        <a:lstStyle/>
        <a:p>
          <a:r>
            <a:rPr lang="en-US"/>
            <a:t>Foster &amp; Adoptive Parent Licensing, Recruitment, &amp; Retention</a:t>
          </a:r>
        </a:p>
      </dgm:t>
    </dgm:pt>
    <dgm:pt modelId="{2782B04A-72D4-4E00-A017-1147A8C7AECC}" type="parTrans" cxnId="{ACEF8098-92D2-4632-A8CE-CD051D95FB4B}">
      <dgm:prSet/>
      <dgm:spPr/>
      <dgm:t>
        <a:bodyPr/>
        <a:lstStyle/>
        <a:p>
          <a:endParaRPr lang="en-US"/>
        </a:p>
      </dgm:t>
    </dgm:pt>
    <dgm:pt modelId="{B0B2E8AF-C9BF-4C55-AF77-F14C1426F97E}" type="sibTrans" cxnId="{ACEF8098-92D2-4632-A8CE-CD051D95FB4B}">
      <dgm:prSet/>
      <dgm:spPr/>
      <dgm:t>
        <a:bodyPr/>
        <a:lstStyle/>
        <a:p>
          <a:endParaRPr lang="en-US"/>
        </a:p>
      </dgm:t>
    </dgm:pt>
    <dgm:pt modelId="{29F8F170-33BD-49D6-BB8E-985AEE5741B6}">
      <dgm:prSet phldrT="[Text]"/>
      <dgm:spPr/>
      <dgm:t>
        <a:bodyPr/>
        <a:lstStyle/>
        <a:p>
          <a:r>
            <a:rPr lang="en-US"/>
            <a:t>Item 26: Initial Staff Training</a:t>
          </a:r>
        </a:p>
      </dgm:t>
    </dgm:pt>
    <dgm:pt modelId="{1D2F3F60-6A00-403F-87E7-119709389917}" type="parTrans" cxnId="{F94306E9-4D55-43D5-B8A6-468DDB80CE8C}">
      <dgm:prSet/>
      <dgm:spPr/>
      <dgm:t>
        <a:bodyPr/>
        <a:lstStyle/>
        <a:p>
          <a:endParaRPr lang="en-US"/>
        </a:p>
      </dgm:t>
    </dgm:pt>
    <dgm:pt modelId="{9247B242-E46A-43E7-B023-CAD83A6DC731}" type="sibTrans" cxnId="{F94306E9-4D55-43D5-B8A6-468DDB80CE8C}">
      <dgm:prSet/>
      <dgm:spPr/>
      <dgm:t>
        <a:bodyPr/>
        <a:lstStyle/>
        <a:p>
          <a:endParaRPr lang="en-US"/>
        </a:p>
      </dgm:t>
    </dgm:pt>
    <dgm:pt modelId="{F7D749BB-F00C-4EE8-BDFF-97FF6594A8D4}">
      <dgm:prSet phldrT="[Text]"/>
      <dgm:spPr/>
      <dgm:t>
        <a:bodyPr/>
        <a:lstStyle/>
        <a:p>
          <a:r>
            <a:rPr lang="en-US"/>
            <a:t>Item 27: Ongoing Staff Training</a:t>
          </a:r>
        </a:p>
      </dgm:t>
    </dgm:pt>
    <dgm:pt modelId="{B4E614C1-B8E5-4C00-8C3E-09691B08A09C}" type="parTrans" cxnId="{F62E339D-7C0E-4B9E-A26F-34C49C1AA198}">
      <dgm:prSet/>
      <dgm:spPr/>
      <dgm:t>
        <a:bodyPr/>
        <a:lstStyle/>
        <a:p>
          <a:endParaRPr lang="en-US"/>
        </a:p>
      </dgm:t>
    </dgm:pt>
    <dgm:pt modelId="{AC72AA2E-F18B-4076-836A-4B23123CC48D}" type="sibTrans" cxnId="{F62E339D-7C0E-4B9E-A26F-34C49C1AA198}">
      <dgm:prSet/>
      <dgm:spPr/>
      <dgm:t>
        <a:bodyPr/>
        <a:lstStyle/>
        <a:p>
          <a:endParaRPr lang="en-US"/>
        </a:p>
      </dgm:t>
    </dgm:pt>
    <dgm:pt modelId="{68415413-ADCF-4E40-8E21-E9675363BA4A}">
      <dgm:prSet phldrT="[Text]"/>
      <dgm:spPr/>
      <dgm:t>
        <a:bodyPr/>
        <a:lstStyle/>
        <a:p>
          <a:r>
            <a:rPr lang="en-US"/>
            <a:t>Item 28: Foster and Adoptive Parent Training</a:t>
          </a:r>
        </a:p>
      </dgm:t>
    </dgm:pt>
    <dgm:pt modelId="{B511CC68-EA95-4945-9D45-25BBA6184878}" type="parTrans" cxnId="{4D018934-FC50-4676-BFD7-C9BF1D22B8B9}">
      <dgm:prSet/>
      <dgm:spPr/>
      <dgm:t>
        <a:bodyPr/>
        <a:lstStyle/>
        <a:p>
          <a:endParaRPr lang="en-US"/>
        </a:p>
      </dgm:t>
    </dgm:pt>
    <dgm:pt modelId="{16602C60-8B9D-4511-9887-8C699E6E655F}" type="sibTrans" cxnId="{4D018934-FC50-4676-BFD7-C9BF1D22B8B9}">
      <dgm:prSet/>
      <dgm:spPr/>
      <dgm:t>
        <a:bodyPr/>
        <a:lstStyle/>
        <a:p>
          <a:endParaRPr lang="en-US"/>
        </a:p>
      </dgm:t>
    </dgm:pt>
    <dgm:pt modelId="{07D267B8-C8BF-4058-8968-DB4266FAD214}">
      <dgm:prSet phldrT="[Text]"/>
      <dgm:spPr>
        <a:solidFill>
          <a:schemeClr val="tx1"/>
        </a:solidFill>
      </dgm:spPr>
      <dgm:t>
        <a:bodyPr/>
        <a:lstStyle/>
        <a:p>
          <a:r>
            <a:rPr lang="en-US"/>
            <a:t>Item 29: Array of Services</a:t>
          </a:r>
        </a:p>
      </dgm:t>
    </dgm:pt>
    <dgm:pt modelId="{C1FAF584-618F-4999-9E4E-4D786B46998A}" type="parTrans" cxnId="{A5625F3A-9B56-4132-AF32-44461029A67B}">
      <dgm:prSet/>
      <dgm:spPr/>
      <dgm:t>
        <a:bodyPr/>
        <a:lstStyle/>
        <a:p>
          <a:endParaRPr lang="en-US"/>
        </a:p>
      </dgm:t>
    </dgm:pt>
    <dgm:pt modelId="{6E75660C-39FC-465B-8389-D1B1FB4A11A1}" type="sibTrans" cxnId="{A5625F3A-9B56-4132-AF32-44461029A67B}">
      <dgm:prSet/>
      <dgm:spPr/>
      <dgm:t>
        <a:bodyPr/>
        <a:lstStyle/>
        <a:p>
          <a:endParaRPr lang="en-US"/>
        </a:p>
      </dgm:t>
    </dgm:pt>
    <dgm:pt modelId="{73C35069-2D60-4E84-A77D-966FF2A48AB7}">
      <dgm:prSet phldrT="[Text]"/>
      <dgm:spPr>
        <a:solidFill>
          <a:schemeClr val="tx1"/>
        </a:solidFill>
      </dgm:spPr>
      <dgm:t>
        <a:bodyPr/>
        <a:lstStyle/>
        <a:p>
          <a:r>
            <a:rPr lang="en-US"/>
            <a:t>Item 30: Individualizing Services</a:t>
          </a:r>
        </a:p>
      </dgm:t>
    </dgm:pt>
    <dgm:pt modelId="{AA1DE7B2-824E-4E19-8F98-66D098DA6865}" type="parTrans" cxnId="{87930844-25F7-4923-85B5-7E1F939C9685}">
      <dgm:prSet/>
      <dgm:spPr/>
      <dgm:t>
        <a:bodyPr/>
        <a:lstStyle/>
        <a:p>
          <a:endParaRPr lang="en-US"/>
        </a:p>
      </dgm:t>
    </dgm:pt>
    <dgm:pt modelId="{D3C9E026-73AD-4DE0-8048-D5B8347EE934}" type="sibTrans" cxnId="{87930844-25F7-4923-85B5-7E1F939C9685}">
      <dgm:prSet/>
      <dgm:spPr/>
      <dgm:t>
        <a:bodyPr/>
        <a:lstStyle/>
        <a:p>
          <a:endParaRPr lang="en-US"/>
        </a:p>
      </dgm:t>
    </dgm:pt>
    <dgm:pt modelId="{88EF34A5-3B92-423D-A234-AFE76B8B34FE}">
      <dgm:prSet phldrT="[Text]"/>
      <dgm:spPr/>
      <dgm:t>
        <a:bodyPr/>
        <a:lstStyle/>
        <a:p>
          <a:r>
            <a:rPr lang="en-US"/>
            <a:t>Item 31: State Engagement and Consultation with Stakeholder Pursuant to the CFSP/APSR</a:t>
          </a:r>
        </a:p>
      </dgm:t>
    </dgm:pt>
    <dgm:pt modelId="{59A03940-0E6F-46C2-87D9-0F20A83B3561}" type="parTrans" cxnId="{A4E1C2ED-9C6C-4AA2-8C46-51795E69AB93}">
      <dgm:prSet/>
      <dgm:spPr/>
      <dgm:t>
        <a:bodyPr/>
        <a:lstStyle/>
        <a:p>
          <a:endParaRPr lang="en-US"/>
        </a:p>
      </dgm:t>
    </dgm:pt>
    <dgm:pt modelId="{79F7F90F-E225-44C3-A9AB-98F794DE4848}" type="sibTrans" cxnId="{A4E1C2ED-9C6C-4AA2-8C46-51795E69AB93}">
      <dgm:prSet/>
      <dgm:spPr/>
      <dgm:t>
        <a:bodyPr/>
        <a:lstStyle/>
        <a:p>
          <a:endParaRPr lang="en-US"/>
        </a:p>
      </dgm:t>
    </dgm:pt>
    <dgm:pt modelId="{82B57C36-C082-49C5-803D-A39C9C2809BF}">
      <dgm:prSet phldrT="[Text]"/>
      <dgm:spPr/>
      <dgm:t>
        <a:bodyPr/>
        <a:lstStyle/>
        <a:p>
          <a:r>
            <a:rPr lang="en-US"/>
            <a:t>Item 32: Coordination of CFSP Services with Other Federal Programs</a:t>
          </a:r>
        </a:p>
      </dgm:t>
    </dgm:pt>
    <dgm:pt modelId="{E26806C8-E47D-4BCD-8EE5-CEDAD885008F}" type="parTrans" cxnId="{16CBCB2B-A190-4F33-B71F-FE060196E151}">
      <dgm:prSet/>
      <dgm:spPr/>
      <dgm:t>
        <a:bodyPr/>
        <a:lstStyle/>
        <a:p>
          <a:endParaRPr lang="en-US"/>
        </a:p>
      </dgm:t>
    </dgm:pt>
    <dgm:pt modelId="{AC01A3AC-0B00-465F-93EF-CDDA921F9E64}" type="sibTrans" cxnId="{16CBCB2B-A190-4F33-B71F-FE060196E151}">
      <dgm:prSet/>
      <dgm:spPr/>
      <dgm:t>
        <a:bodyPr/>
        <a:lstStyle/>
        <a:p>
          <a:endParaRPr lang="en-US"/>
        </a:p>
      </dgm:t>
    </dgm:pt>
    <dgm:pt modelId="{FCE0D59C-61F4-4779-8C54-17DA2452516C}">
      <dgm:prSet phldrT="[Text]"/>
      <dgm:spPr/>
      <dgm:t>
        <a:bodyPr/>
        <a:lstStyle/>
        <a:p>
          <a:r>
            <a:rPr lang="en-US"/>
            <a:t>Item 33: Standards Applied Equally</a:t>
          </a:r>
        </a:p>
      </dgm:t>
    </dgm:pt>
    <dgm:pt modelId="{2F6AEDA0-FFA0-4717-95A5-D5B7C33EB7C2}" type="parTrans" cxnId="{BC6A7C8E-E020-4AC3-A97B-2C4FA08CE7EF}">
      <dgm:prSet/>
      <dgm:spPr/>
      <dgm:t>
        <a:bodyPr/>
        <a:lstStyle/>
        <a:p>
          <a:endParaRPr lang="en-US"/>
        </a:p>
      </dgm:t>
    </dgm:pt>
    <dgm:pt modelId="{F9B62922-5348-43BA-9C73-4A12938D2136}" type="sibTrans" cxnId="{BC6A7C8E-E020-4AC3-A97B-2C4FA08CE7EF}">
      <dgm:prSet/>
      <dgm:spPr/>
      <dgm:t>
        <a:bodyPr/>
        <a:lstStyle/>
        <a:p>
          <a:endParaRPr lang="en-US"/>
        </a:p>
      </dgm:t>
    </dgm:pt>
    <dgm:pt modelId="{0B1E517A-F3A3-4DD4-9707-E880546BD9A0}">
      <dgm:prSet phldrT="[Text]"/>
      <dgm:spPr/>
      <dgm:t>
        <a:bodyPr/>
        <a:lstStyle/>
        <a:p>
          <a:r>
            <a:rPr lang="en-US"/>
            <a:t>Item 34: Requirements for Criminal Background Checks</a:t>
          </a:r>
        </a:p>
      </dgm:t>
    </dgm:pt>
    <dgm:pt modelId="{DF1E12C9-98EB-46BE-A79F-3FB096E49B1F}" type="parTrans" cxnId="{6F6A7CC5-D5D9-46D8-A1A2-EFEA8B09DCC5}">
      <dgm:prSet/>
      <dgm:spPr/>
      <dgm:t>
        <a:bodyPr/>
        <a:lstStyle/>
        <a:p>
          <a:endParaRPr lang="en-US"/>
        </a:p>
      </dgm:t>
    </dgm:pt>
    <dgm:pt modelId="{445D1778-F575-44CE-BCDB-23074B18F55A}" type="sibTrans" cxnId="{6F6A7CC5-D5D9-46D8-A1A2-EFEA8B09DCC5}">
      <dgm:prSet/>
      <dgm:spPr/>
      <dgm:t>
        <a:bodyPr/>
        <a:lstStyle/>
        <a:p>
          <a:endParaRPr lang="en-US"/>
        </a:p>
      </dgm:t>
    </dgm:pt>
    <dgm:pt modelId="{454DEC2A-40AA-4E10-ADE3-3B544029727E}">
      <dgm:prSet phldrT="[Text]"/>
      <dgm:spPr/>
      <dgm:t>
        <a:bodyPr/>
        <a:lstStyle/>
        <a:p>
          <a:r>
            <a:rPr lang="en-US"/>
            <a:t>Item 35: Diligent Recruitment of Foster and Adoptive Homes</a:t>
          </a:r>
        </a:p>
      </dgm:t>
    </dgm:pt>
    <dgm:pt modelId="{BA4D458F-C550-469D-9419-B3FE814B6A0F}" type="parTrans" cxnId="{746A4748-CA06-4568-ABEE-B21EF57F8102}">
      <dgm:prSet/>
      <dgm:spPr/>
      <dgm:t>
        <a:bodyPr/>
        <a:lstStyle/>
        <a:p>
          <a:endParaRPr lang="en-US"/>
        </a:p>
      </dgm:t>
    </dgm:pt>
    <dgm:pt modelId="{5F5AD40A-074E-471D-878E-47200426582F}" type="sibTrans" cxnId="{746A4748-CA06-4568-ABEE-B21EF57F8102}">
      <dgm:prSet/>
      <dgm:spPr/>
      <dgm:t>
        <a:bodyPr/>
        <a:lstStyle/>
        <a:p>
          <a:endParaRPr lang="en-US"/>
        </a:p>
      </dgm:t>
    </dgm:pt>
    <dgm:pt modelId="{B2099861-9FB4-4CB5-B628-0687AB2987E5}">
      <dgm:prSet phldrT="[Text]"/>
      <dgm:spPr/>
      <dgm:t>
        <a:bodyPr/>
        <a:lstStyle/>
        <a:p>
          <a:r>
            <a:rPr lang="en-US"/>
            <a:t>Item 36: State Use of Cross-</a:t>
          </a:r>
          <a:r>
            <a:rPr lang="en-US" err="1"/>
            <a:t>Jurisidictional</a:t>
          </a:r>
          <a:r>
            <a:rPr lang="en-US"/>
            <a:t> Resources for Permanent Placements</a:t>
          </a:r>
        </a:p>
      </dgm:t>
    </dgm:pt>
    <dgm:pt modelId="{07A92AC6-77C7-472A-8527-E9AE4228C71D}" type="parTrans" cxnId="{459E71BA-FA21-4801-ABC5-6E4B8F0A38FB}">
      <dgm:prSet/>
      <dgm:spPr/>
      <dgm:t>
        <a:bodyPr/>
        <a:lstStyle/>
        <a:p>
          <a:endParaRPr lang="en-US"/>
        </a:p>
      </dgm:t>
    </dgm:pt>
    <dgm:pt modelId="{6F6BDD75-646F-41A7-92C8-5E24C82A9D0A}" type="sibTrans" cxnId="{459E71BA-FA21-4801-ABC5-6E4B8F0A38FB}">
      <dgm:prSet/>
      <dgm:spPr/>
      <dgm:t>
        <a:bodyPr/>
        <a:lstStyle/>
        <a:p>
          <a:endParaRPr lang="en-US"/>
        </a:p>
      </dgm:t>
    </dgm:pt>
    <dgm:pt modelId="{B4AE5F57-0944-489E-AEA8-15839B60D175}" type="pres">
      <dgm:prSet presAssocID="{58E3C65C-6215-4362-AD7D-F66E337A46ED}" presName="Name0" presStyleCnt="0">
        <dgm:presLayoutVars>
          <dgm:dir/>
          <dgm:animLvl val="lvl"/>
          <dgm:resizeHandles val="exact"/>
        </dgm:presLayoutVars>
      </dgm:prSet>
      <dgm:spPr/>
    </dgm:pt>
    <dgm:pt modelId="{C6677634-0721-46DA-9FDC-D519B7E82CFF}" type="pres">
      <dgm:prSet presAssocID="{FE6F97A0-7B9B-4A13-8286-F294DA091332}" presName="linNode" presStyleCnt="0"/>
      <dgm:spPr/>
    </dgm:pt>
    <dgm:pt modelId="{37433F65-AADC-4D5D-8F2D-055A1B567DCC}" type="pres">
      <dgm:prSet presAssocID="{FE6F97A0-7B9B-4A13-8286-F294DA091332}" presName="parTx" presStyleLbl="revTx" presStyleIdx="0" presStyleCnt="7">
        <dgm:presLayoutVars>
          <dgm:chMax val="1"/>
          <dgm:bulletEnabled val="1"/>
        </dgm:presLayoutVars>
      </dgm:prSet>
      <dgm:spPr/>
    </dgm:pt>
    <dgm:pt modelId="{3D100B58-8098-48B5-AA0A-92D64B4F0F5F}" type="pres">
      <dgm:prSet presAssocID="{FE6F97A0-7B9B-4A13-8286-F294DA091332}" presName="bracket" presStyleLbl="parChTrans1D1" presStyleIdx="0" presStyleCnt="7"/>
      <dgm:spPr/>
    </dgm:pt>
    <dgm:pt modelId="{DE9514BA-17E6-4126-9F4F-91114FC972FC}" type="pres">
      <dgm:prSet presAssocID="{FE6F97A0-7B9B-4A13-8286-F294DA091332}" presName="spH" presStyleCnt="0"/>
      <dgm:spPr/>
    </dgm:pt>
    <dgm:pt modelId="{20A24301-0D65-428E-AE69-69BF88B5A864}" type="pres">
      <dgm:prSet presAssocID="{FE6F97A0-7B9B-4A13-8286-F294DA091332}" presName="desTx" presStyleLbl="node1" presStyleIdx="0" presStyleCnt="7">
        <dgm:presLayoutVars>
          <dgm:bulletEnabled val="1"/>
        </dgm:presLayoutVars>
      </dgm:prSet>
      <dgm:spPr/>
    </dgm:pt>
    <dgm:pt modelId="{4BFFCE8E-5EFF-4BFB-AF3F-D5A30FE99D9F}" type="pres">
      <dgm:prSet presAssocID="{C00B90C1-F4B8-414E-A12C-DDF2CC708272}" presName="spV" presStyleCnt="0"/>
      <dgm:spPr/>
    </dgm:pt>
    <dgm:pt modelId="{4A494280-F045-4B6E-8FE9-F593809DAE43}" type="pres">
      <dgm:prSet presAssocID="{FC0519AA-E203-46E4-8343-D79663771C75}" presName="linNode" presStyleCnt="0"/>
      <dgm:spPr/>
    </dgm:pt>
    <dgm:pt modelId="{B82C4CE5-A748-4542-914C-DBD3C9B744A4}" type="pres">
      <dgm:prSet presAssocID="{FC0519AA-E203-46E4-8343-D79663771C75}" presName="parTx" presStyleLbl="revTx" presStyleIdx="1" presStyleCnt="7">
        <dgm:presLayoutVars>
          <dgm:chMax val="1"/>
          <dgm:bulletEnabled val="1"/>
        </dgm:presLayoutVars>
      </dgm:prSet>
      <dgm:spPr/>
    </dgm:pt>
    <dgm:pt modelId="{281C5ECE-6F81-46D0-8161-CB0475ED3FA3}" type="pres">
      <dgm:prSet presAssocID="{FC0519AA-E203-46E4-8343-D79663771C75}" presName="bracket" presStyleLbl="parChTrans1D1" presStyleIdx="1" presStyleCnt="7"/>
      <dgm:spPr/>
    </dgm:pt>
    <dgm:pt modelId="{0443EF54-61FC-4CBF-8FE7-89B0FEB2CFC7}" type="pres">
      <dgm:prSet presAssocID="{FC0519AA-E203-46E4-8343-D79663771C75}" presName="spH" presStyleCnt="0"/>
      <dgm:spPr/>
    </dgm:pt>
    <dgm:pt modelId="{BF309840-2450-4ABE-A0F2-5A6038592C10}" type="pres">
      <dgm:prSet presAssocID="{FC0519AA-E203-46E4-8343-D79663771C75}" presName="desTx" presStyleLbl="node1" presStyleIdx="1" presStyleCnt="7">
        <dgm:presLayoutVars>
          <dgm:bulletEnabled val="1"/>
        </dgm:presLayoutVars>
      </dgm:prSet>
      <dgm:spPr/>
    </dgm:pt>
    <dgm:pt modelId="{F80BF810-E8C3-4046-A2CA-83EA3E886807}" type="pres">
      <dgm:prSet presAssocID="{4B05569E-BC91-4719-9E6F-DA9F9445B0F8}" presName="spV" presStyleCnt="0"/>
      <dgm:spPr/>
    </dgm:pt>
    <dgm:pt modelId="{C83A5690-5DA0-4428-811B-3F4511AC7B8C}" type="pres">
      <dgm:prSet presAssocID="{BC3DCEBD-1412-4829-AA19-6E942FDF3487}" presName="linNode" presStyleCnt="0"/>
      <dgm:spPr/>
    </dgm:pt>
    <dgm:pt modelId="{A6FBEBB2-9732-4441-80FF-DFB08C0C7413}" type="pres">
      <dgm:prSet presAssocID="{BC3DCEBD-1412-4829-AA19-6E942FDF3487}" presName="parTx" presStyleLbl="revTx" presStyleIdx="2" presStyleCnt="7">
        <dgm:presLayoutVars>
          <dgm:chMax val="1"/>
          <dgm:bulletEnabled val="1"/>
        </dgm:presLayoutVars>
      </dgm:prSet>
      <dgm:spPr/>
    </dgm:pt>
    <dgm:pt modelId="{7478A7F5-B497-4D40-938E-D525F569BBF3}" type="pres">
      <dgm:prSet presAssocID="{BC3DCEBD-1412-4829-AA19-6E942FDF3487}" presName="bracket" presStyleLbl="parChTrans1D1" presStyleIdx="2" presStyleCnt="7"/>
      <dgm:spPr/>
    </dgm:pt>
    <dgm:pt modelId="{C94B34F7-E462-4069-935E-EA27E65E0C55}" type="pres">
      <dgm:prSet presAssocID="{BC3DCEBD-1412-4829-AA19-6E942FDF3487}" presName="spH" presStyleCnt="0"/>
      <dgm:spPr/>
    </dgm:pt>
    <dgm:pt modelId="{399940B8-18FB-4704-BF88-F30D3B39C2AA}" type="pres">
      <dgm:prSet presAssocID="{BC3DCEBD-1412-4829-AA19-6E942FDF3487}" presName="desTx" presStyleLbl="node1" presStyleIdx="2" presStyleCnt="7">
        <dgm:presLayoutVars>
          <dgm:bulletEnabled val="1"/>
        </dgm:presLayoutVars>
      </dgm:prSet>
      <dgm:spPr/>
    </dgm:pt>
    <dgm:pt modelId="{F79C3AA9-3D10-4A32-836A-70BC930B444A}" type="pres">
      <dgm:prSet presAssocID="{B2BEA9C7-9E1E-4179-913C-81613D462929}" presName="spV" presStyleCnt="0"/>
      <dgm:spPr/>
    </dgm:pt>
    <dgm:pt modelId="{17784A35-F4A5-4918-B3FD-F10239156AC0}" type="pres">
      <dgm:prSet presAssocID="{13169FD0-5953-45A0-8829-BC36A3985F51}" presName="linNode" presStyleCnt="0"/>
      <dgm:spPr/>
    </dgm:pt>
    <dgm:pt modelId="{76E6B591-10DB-463D-91E8-5604544A5E31}" type="pres">
      <dgm:prSet presAssocID="{13169FD0-5953-45A0-8829-BC36A3985F51}" presName="parTx" presStyleLbl="revTx" presStyleIdx="3" presStyleCnt="7">
        <dgm:presLayoutVars>
          <dgm:chMax val="1"/>
          <dgm:bulletEnabled val="1"/>
        </dgm:presLayoutVars>
      </dgm:prSet>
      <dgm:spPr/>
    </dgm:pt>
    <dgm:pt modelId="{3FA873CA-FA37-43D7-A44A-34209336FA38}" type="pres">
      <dgm:prSet presAssocID="{13169FD0-5953-45A0-8829-BC36A3985F51}" presName="bracket" presStyleLbl="parChTrans1D1" presStyleIdx="3" presStyleCnt="7"/>
      <dgm:spPr/>
    </dgm:pt>
    <dgm:pt modelId="{CAF8C596-059F-4ACC-A9B3-218D27F4E041}" type="pres">
      <dgm:prSet presAssocID="{13169FD0-5953-45A0-8829-BC36A3985F51}" presName="spH" presStyleCnt="0"/>
      <dgm:spPr/>
    </dgm:pt>
    <dgm:pt modelId="{96363FA7-0AFF-4E3B-BC19-C74330BDC5CA}" type="pres">
      <dgm:prSet presAssocID="{13169FD0-5953-45A0-8829-BC36A3985F51}" presName="desTx" presStyleLbl="node1" presStyleIdx="3" presStyleCnt="7">
        <dgm:presLayoutVars>
          <dgm:bulletEnabled val="1"/>
        </dgm:presLayoutVars>
      </dgm:prSet>
      <dgm:spPr/>
    </dgm:pt>
    <dgm:pt modelId="{64621A10-0A8F-45D2-9E66-FAC4C8546B68}" type="pres">
      <dgm:prSet presAssocID="{E310673B-25DA-4BA5-9A7E-3E46C7871092}" presName="spV" presStyleCnt="0"/>
      <dgm:spPr/>
    </dgm:pt>
    <dgm:pt modelId="{ED97F332-1B52-44A4-96B2-26A22614CD5F}" type="pres">
      <dgm:prSet presAssocID="{35535F85-5975-4780-8C3C-ADF019970CAC}" presName="linNode" presStyleCnt="0"/>
      <dgm:spPr/>
    </dgm:pt>
    <dgm:pt modelId="{A6CBE545-DF5B-4D47-A65B-05625A7EA40E}" type="pres">
      <dgm:prSet presAssocID="{35535F85-5975-4780-8C3C-ADF019970CAC}" presName="parTx" presStyleLbl="revTx" presStyleIdx="4" presStyleCnt="7">
        <dgm:presLayoutVars>
          <dgm:chMax val="1"/>
          <dgm:bulletEnabled val="1"/>
        </dgm:presLayoutVars>
      </dgm:prSet>
      <dgm:spPr/>
    </dgm:pt>
    <dgm:pt modelId="{0765AF23-BDF4-452D-8DCE-C21CA76B95C4}" type="pres">
      <dgm:prSet presAssocID="{35535F85-5975-4780-8C3C-ADF019970CAC}" presName="bracket" presStyleLbl="parChTrans1D1" presStyleIdx="4" presStyleCnt="7"/>
      <dgm:spPr/>
    </dgm:pt>
    <dgm:pt modelId="{63A2B558-6F39-4587-9D29-3F5D43C6A612}" type="pres">
      <dgm:prSet presAssocID="{35535F85-5975-4780-8C3C-ADF019970CAC}" presName="spH" presStyleCnt="0"/>
      <dgm:spPr/>
    </dgm:pt>
    <dgm:pt modelId="{0BE7A86C-FE24-41BE-8337-81C0D176A805}" type="pres">
      <dgm:prSet presAssocID="{35535F85-5975-4780-8C3C-ADF019970CAC}" presName="desTx" presStyleLbl="node1" presStyleIdx="4" presStyleCnt="7">
        <dgm:presLayoutVars>
          <dgm:bulletEnabled val="1"/>
        </dgm:presLayoutVars>
      </dgm:prSet>
      <dgm:spPr/>
    </dgm:pt>
    <dgm:pt modelId="{6ABB24A7-AF23-47DD-854E-6DF9E61C5578}" type="pres">
      <dgm:prSet presAssocID="{6411C6CC-4F43-4726-9D76-791CE17B4D36}" presName="spV" presStyleCnt="0"/>
      <dgm:spPr/>
    </dgm:pt>
    <dgm:pt modelId="{163523A7-6B83-43F1-A7C9-A9B87ACD908F}" type="pres">
      <dgm:prSet presAssocID="{6C70CE13-5FA3-4509-A790-5154790C264D}" presName="linNode" presStyleCnt="0"/>
      <dgm:spPr/>
    </dgm:pt>
    <dgm:pt modelId="{8F23F3E9-A270-4EC3-A986-ABDD78B7E929}" type="pres">
      <dgm:prSet presAssocID="{6C70CE13-5FA3-4509-A790-5154790C264D}" presName="parTx" presStyleLbl="revTx" presStyleIdx="5" presStyleCnt="7">
        <dgm:presLayoutVars>
          <dgm:chMax val="1"/>
          <dgm:bulletEnabled val="1"/>
        </dgm:presLayoutVars>
      </dgm:prSet>
      <dgm:spPr/>
    </dgm:pt>
    <dgm:pt modelId="{8B5131E5-DD5E-413C-83ED-273DD224E882}" type="pres">
      <dgm:prSet presAssocID="{6C70CE13-5FA3-4509-A790-5154790C264D}" presName="bracket" presStyleLbl="parChTrans1D1" presStyleIdx="5" presStyleCnt="7"/>
      <dgm:spPr/>
    </dgm:pt>
    <dgm:pt modelId="{784844B0-94AF-42C1-B014-CF4056B32FEB}" type="pres">
      <dgm:prSet presAssocID="{6C70CE13-5FA3-4509-A790-5154790C264D}" presName="spH" presStyleCnt="0"/>
      <dgm:spPr/>
    </dgm:pt>
    <dgm:pt modelId="{4104A520-95FB-4749-BEE4-A38FA6237C5A}" type="pres">
      <dgm:prSet presAssocID="{6C70CE13-5FA3-4509-A790-5154790C264D}" presName="desTx" presStyleLbl="node1" presStyleIdx="5" presStyleCnt="7">
        <dgm:presLayoutVars>
          <dgm:bulletEnabled val="1"/>
        </dgm:presLayoutVars>
      </dgm:prSet>
      <dgm:spPr/>
    </dgm:pt>
    <dgm:pt modelId="{139CFA0C-4154-4B5C-8489-57BE37E9B2F2}" type="pres">
      <dgm:prSet presAssocID="{1CFD1DFB-5149-4DD7-8F37-8619097874A1}" presName="spV" presStyleCnt="0"/>
      <dgm:spPr/>
    </dgm:pt>
    <dgm:pt modelId="{FD636248-BC29-495F-8E42-FCFF602A6C88}" type="pres">
      <dgm:prSet presAssocID="{DB24A6A1-7F16-4802-BA2B-C4D032FF406F}" presName="linNode" presStyleCnt="0"/>
      <dgm:spPr/>
    </dgm:pt>
    <dgm:pt modelId="{B1468B06-CC0F-425A-A560-5AD08D12CDB2}" type="pres">
      <dgm:prSet presAssocID="{DB24A6A1-7F16-4802-BA2B-C4D032FF406F}" presName="parTx" presStyleLbl="revTx" presStyleIdx="6" presStyleCnt="7">
        <dgm:presLayoutVars>
          <dgm:chMax val="1"/>
          <dgm:bulletEnabled val="1"/>
        </dgm:presLayoutVars>
      </dgm:prSet>
      <dgm:spPr/>
    </dgm:pt>
    <dgm:pt modelId="{2B256E57-3249-4D07-890C-751A4570D4B3}" type="pres">
      <dgm:prSet presAssocID="{DB24A6A1-7F16-4802-BA2B-C4D032FF406F}" presName="bracket" presStyleLbl="parChTrans1D1" presStyleIdx="6" presStyleCnt="7"/>
      <dgm:spPr/>
    </dgm:pt>
    <dgm:pt modelId="{D4B22EEE-E660-4B26-B94D-8C6F88A62C8B}" type="pres">
      <dgm:prSet presAssocID="{DB24A6A1-7F16-4802-BA2B-C4D032FF406F}" presName="spH" presStyleCnt="0"/>
      <dgm:spPr/>
    </dgm:pt>
    <dgm:pt modelId="{CCC3F581-3994-4358-821E-AC09A50A925E}" type="pres">
      <dgm:prSet presAssocID="{DB24A6A1-7F16-4802-BA2B-C4D032FF406F}" presName="desTx" presStyleLbl="node1" presStyleIdx="6" presStyleCnt="7">
        <dgm:presLayoutVars>
          <dgm:bulletEnabled val="1"/>
        </dgm:presLayoutVars>
      </dgm:prSet>
      <dgm:spPr/>
    </dgm:pt>
  </dgm:ptLst>
  <dgm:cxnLst>
    <dgm:cxn modelId="{38029F05-806C-4C72-B6D0-131B6274A350}" srcId="{FC0519AA-E203-46E4-8343-D79663771C75}" destId="{64FE6F51-E80C-4C05-B1C3-22304AB6FAF7}" srcOrd="0" destOrd="0" parTransId="{AED392C0-5BEA-41C1-9C48-3C4763D70B05}" sibTransId="{5EB80376-5574-4C81-A182-91A0B0D9B0BB}"/>
    <dgm:cxn modelId="{88BBB808-5EEF-4073-B0DB-3BD594F13098}" type="presOf" srcId="{BC3DCEBD-1412-4829-AA19-6E942FDF3487}" destId="{A6FBEBB2-9732-4441-80FF-DFB08C0C7413}" srcOrd="0" destOrd="0" presId="urn:diagrams.loki3.com/BracketList"/>
    <dgm:cxn modelId="{411A580C-7EDA-4191-BFB6-5D1142CFFFF8}" srcId="{FC0519AA-E203-46E4-8343-D79663771C75}" destId="{A15AED06-1F90-46C2-8B5D-3AEFC75F99F4}" srcOrd="2" destOrd="0" parTransId="{51EE2D0A-A41D-495A-B06C-210E27A49630}" sibTransId="{7BA723CD-BB8B-46C6-8B90-05CED43A2423}"/>
    <dgm:cxn modelId="{7B5FF21E-56CA-4997-A929-EAC9C6C26B75}" type="presOf" srcId="{8A4AFD15-9B55-4125-8EEB-976DA9F1CA06}" destId="{BF309840-2450-4ABE-A0F2-5A6038592C10}" srcOrd="0" destOrd="4" presId="urn:diagrams.loki3.com/BracketList"/>
    <dgm:cxn modelId="{4B3F5327-2AFC-40B1-9899-0D18143A0BBB}" srcId="{FC0519AA-E203-46E4-8343-D79663771C75}" destId="{1E592307-383F-4A14-B04F-2351A6BFE71B}" srcOrd="1" destOrd="0" parTransId="{6C48013F-D7B0-457C-B6B8-E33DA4DBB95A}" sibTransId="{3A7539F7-35B8-49D3-A52F-C2D28B296BC8}"/>
    <dgm:cxn modelId="{0798842A-669B-405E-9F87-0B39391F0E32}" type="presOf" srcId="{FF86622C-D70B-4CF8-A1C3-A6B4A708FAE4}" destId="{20A24301-0D65-428E-AE69-69BF88B5A864}" srcOrd="0" destOrd="0" presId="urn:diagrams.loki3.com/BracketList"/>
    <dgm:cxn modelId="{16CBCB2B-A190-4F33-B71F-FE060196E151}" srcId="{6C70CE13-5FA3-4509-A790-5154790C264D}" destId="{82B57C36-C082-49C5-803D-A39C9C2809BF}" srcOrd="1" destOrd="0" parTransId="{E26806C8-E47D-4BCD-8EE5-CEDAD885008F}" sibTransId="{AC01A3AC-0B00-465F-93EF-CDDA921F9E64}"/>
    <dgm:cxn modelId="{E676C32D-EE80-4BF1-A1F7-7B15BEC9349A}" srcId="{FC0519AA-E203-46E4-8343-D79663771C75}" destId="{8A4AFD15-9B55-4125-8EEB-976DA9F1CA06}" srcOrd="4" destOrd="0" parTransId="{0ED7FD10-BD3F-474C-8E7B-6B89760C2B2B}" sibTransId="{E1B2B6AC-51D8-45E8-BAD9-8CF9FFB81E7B}"/>
    <dgm:cxn modelId="{4D018934-FC50-4676-BFD7-C9BF1D22B8B9}" srcId="{13169FD0-5953-45A0-8829-BC36A3985F51}" destId="{68415413-ADCF-4E40-8E21-E9675363BA4A}" srcOrd="2" destOrd="0" parTransId="{B511CC68-EA95-4945-9D45-25BBA6184878}" sibTransId="{16602C60-8B9D-4511-9887-8C699E6E655F}"/>
    <dgm:cxn modelId="{C5299434-FC76-4469-A571-5444A222F014}" type="presOf" srcId="{82B57C36-C082-49C5-803D-A39C9C2809BF}" destId="{4104A520-95FB-4749-BEE4-A38FA6237C5A}" srcOrd="0" destOrd="1" presId="urn:diagrams.loki3.com/BracketList"/>
    <dgm:cxn modelId="{1725E637-5277-4027-A92E-D4A3EAA66F58}" type="presOf" srcId="{FC0519AA-E203-46E4-8343-D79663771C75}" destId="{B82C4CE5-A748-4542-914C-DBD3C9B744A4}" srcOrd="0" destOrd="0" presId="urn:diagrams.loki3.com/BracketList"/>
    <dgm:cxn modelId="{52B88E38-6C6C-4889-A1FD-7F024AAECF31}" type="presOf" srcId="{DB24A6A1-7F16-4802-BA2B-C4D032FF406F}" destId="{B1468B06-CC0F-425A-A560-5AD08D12CDB2}" srcOrd="0" destOrd="0" presId="urn:diagrams.loki3.com/BracketList"/>
    <dgm:cxn modelId="{A5625F3A-9B56-4132-AF32-44461029A67B}" srcId="{35535F85-5975-4780-8C3C-ADF019970CAC}" destId="{07D267B8-C8BF-4058-8968-DB4266FAD214}" srcOrd="0" destOrd="0" parTransId="{C1FAF584-618F-4999-9E4E-4D786B46998A}" sibTransId="{6E75660C-39FC-465B-8389-D1B1FB4A11A1}"/>
    <dgm:cxn modelId="{7AB31A3E-D8BC-4E14-A957-38B5FAD74DDE}" type="presOf" srcId="{64FE6F51-E80C-4C05-B1C3-22304AB6FAF7}" destId="{BF309840-2450-4ABE-A0F2-5A6038592C10}" srcOrd="0" destOrd="0" presId="urn:diagrams.loki3.com/BracketList"/>
    <dgm:cxn modelId="{9B8F1740-C2A9-4392-A96C-BFD3871E4DFD}" type="presOf" srcId="{FE6F97A0-7B9B-4A13-8286-F294DA091332}" destId="{37433F65-AADC-4D5D-8F2D-055A1B567DCC}" srcOrd="0" destOrd="0" presId="urn:diagrams.loki3.com/BracketList"/>
    <dgm:cxn modelId="{87930844-25F7-4923-85B5-7E1F939C9685}" srcId="{35535F85-5975-4780-8C3C-ADF019970CAC}" destId="{73C35069-2D60-4E84-A77D-966FF2A48AB7}" srcOrd="1" destOrd="0" parTransId="{AA1DE7B2-824E-4E19-8F98-66D098DA6865}" sibTransId="{D3C9E026-73AD-4DE0-8048-D5B8347EE934}"/>
    <dgm:cxn modelId="{97823A44-93E4-4A19-8A09-BE322F05B94C}" type="presOf" srcId="{07D267B8-C8BF-4058-8968-DB4266FAD214}" destId="{0BE7A86C-FE24-41BE-8337-81C0D176A805}" srcOrd="0" destOrd="0" presId="urn:diagrams.loki3.com/BracketList"/>
    <dgm:cxn modelId="{A600AD64-22C0-4F69-8F39-C481A3AF55DD}" type="presOf" srcId="{B2099861-9FB4-4CB5-B628-0687AB2987E5}" destId="{CCC3F581-3994-4358-821E-AC09A50A925E}" srcOrd="0" destOrd="3" presId="urn:diagrams.loki3.com/BracketList"/>
    <dgm:cxn modelId="{7AB72068-F2CA-493B-A53C-4806A963447D}" type="presOf" srcId="{1E592307-383F-4A14-B04F-2351A6BFE71B}" destId="{BF309840-2450-4ABE-A0F2-5A6038592C10}" srcOrd="0" destOrd="1" presId="urn:diagrams.loki3.com/BracketList"/>
    <dgm:cxn modelId="{746A4748-CA06-4568-ABEE-B21EF57F8102}" srcId="{DB24A6A1-7F16-4802-BA2B-C4D032FF406F}" destId="{454DEC2A-40AA-4E10-ADE3-3B544029727E}" srcOrd="2" destOrd="0" parTransId="{BA4D458F-C550-469D-9419-B3FE814B6A0F}" sibTransId="{5F5AD40A-074E-471D-878E-47200426582F}"/>
    <dgm:cxn modelId="{A9C28E4B-B8F2-429E-8C09-098C0A70D7B8}" type="presOf" srcId="{0B1E517A-F3A3-4DD4-9707-E880546BD9A0}" destId="{CCC3F581-3994-4358-821E-AC09A50A925E}" srcOrd="0" destOrd="1" presId="urn:diagrams.loki3.com/BracketList"/>
    <dgm:cxn modelId="{675E1F4F-37D8-4B3A-BC74-445A97EEA15E}" srcId="{BC3DCEBD-1412-4829-AA19-6E942FDF3487}" destId="{E5A0821E-FD78-4030-9FDB-B2D1587B662C}" srcOrd="0" destOrd="0" parTransId="{392F3CC2-0DEC-47AA-BBF5-FBD301444E0C}" sibTransId="{88329EB8-7774-44A7-97B4-7B8C5562D7B1}"/>
    <dgm:cxn modelId="{5B4DDB76-3719-4C95-A3BA-C2AD6262BB36}" type="presOf" srcId="{68415413-ADCF-4E40-8E21-E9675363BA4A}" destId="{96363FA7-0AFF-4E3B-BC19-C74330BDC5CA}" srcOrd="0" destOrd="2" presId="urn:diagrams.loki3.com/BracketList"/>
    <dgm:cxn modelId="{417F9158-6301-4676-9C7A-53F1C21A72E7}" type="presOf" srcId="{F7D749BB-F00C-4EE8-BDFF-97FF6594A8D4}" destId="{96363FA7-0AFF-4E3B-BC19-C74330BDC5CA}" srcOrd="0" destOrd="1" presId="urn:diagrams.loki3.com/BracketList"/>
    <dgm:cxn modelId="{894C5E7C-9A48-4EF9-A89D-42FE9EB9400A}" type="presOf" srcId="{73C35069-2D60-4E84-A77D-966FF2A48AB7}" destId="{0BE7A86C-FE24-41BE-8337-81C0D176A805}" srcOrd="0" destOrd="1" presId="urn:diagrams.loki3.com/BracketList"/>
    <dgm:cxn modelId="{7C222C7E-A519-4BFE-912C-81EEE9BDE0D5}" srcId="{58E3C65C-6215-4362-AD7D-F66E337A46ED}" destId="{35535F85-5975-4780-8C3C-ADF019970CAC}" srcOrd="4" destOrd="0" parTransId="{1B24A8E2-EC0A-4F77-9A13-FC1DFD27A683}" sibTransId="{6411C6CC-4F43-4726-9D76-791CE17B4D36}"/>
    <dgm:cxn modelId="{0476B684-9590-4DDB-A328-4EAB9060AAB3}" srcId="{FE6F97A0-7B9B-4A13-8286-F294DA091332}" destId="{FF86622C-D70B-4CF8-A1C3-A6B4A708FAE4}" srcOrd="0" destOrd="0" parTransId="{7BA39289-E6B8-4F4B-A5DB-EE60BB523839}" sibTransId="{A39A3691-05E2-438B-9D7A-22B45E5F9971}"/>
    <dgm:cxn modelId="{690C3B86-5CD7-4669-A42E-6270154DB59B}" srcId="{58E3C65C-6215-4362-AD7D-F66E337A46ED}" destId="{FC0519AA-E203-46E4-8343-D79663771C75}" srcOrd="1" destOrd="0" parTransId="{DE96753E-0A66-4654-95CC-A59678B61D85}" sibTransId="{4B05569E-BC91-4719-9E6F-DA9F9445B0F8}"/>
    <dgm:cxn modelId="{5AB96F8D-861D-40F2-9D4D-045A636CB179}" type="presOf" srcId="{35535F85-5975-4780-8C3C-ADF019970CAC}" destId="{A6CBE545-DF5B-4D47-A65B-05625A7EA40E}" srcOrd="0" destOrd="0" presId="urn:diagrams.loki3.com/BracketList"/>
    <dgm:cxn modelId="{BC6A7C8E-E020-4AC3-A97B-2C4FA08CE7EF}" srcId="{DB24A6A1-7F16-4802-BA2B-C4D032FF406F}" destId="{FCE0D59C-61F4-4779-8C54-17DA2452516C}" srcOrd="0" destOrd="0" parTransId="{2F6AEDA0-FFA0-4717-95A5-D5B7C33EB7C2}" sibTransId="{F9B62922-5348-43BA-9C73-4A12938D2136}"/>
    <dgm:cxn modelId="{ACEF8098-92D2-4632-A8CE-CD051D95FB4B}" srcId="{58E3C65C-6215-4362-AD7D-F66E337A46ED}" destId="{DB24A6A1-7F16-4802-BA2B-C4D032FF406F}" srcOrd="6" destOrd="0" parTransId="{2782B04A-72D4-4E00-A017-1147A8C7AECC}" sibTransId="{B0B2E8AF-C9BF-4C55-AF77-F14C1426F97E}"/>
    <dgm:cxn modelId="{0EA21F9A-1453-41E5-BABD-412188F48050}" type="presOf" srcId="{13169FD0-5953-45A0-8829-BC36A3985F51}" destId="{76E6B591-10DB-463D-91E8-5604544A5E31}" srcOrd="0" destOrd="0" presId="urn:diagrams.loki3.com/BracketList"/>
    <dgm:cxn modelId="{F62E339D-7C0E-4B9E-A26F-34C49C1AA198}" srcId="{13169FD0-5953-45A0-8829-BC36A3985F51}" destId="{F7D749BB-F00C-4EE8-BDFF-97FF6594A8D4}" srcOrd="1" destOrd="0" parTransId="{B4E614C1-B8E5-4C00-8C3E-09691B08A09C}" sibTransId="{AC72AA2E-F18B-4076-836A-4B23123CC48D}"/>
    <dgm:cxn modelId="{366656A5-055B-455B-9CE4-2DAE1E05BCB7}" srcId="{58E3C65C-6215-4362-AD7D-F66E337A46ED}" destId="{6C70CE13-5FA3-4509-A790-5154790C264D}" srcOrd="5" destOrd="0" parTransId="{54650D01-CA74-4409-B7F3-983E4FC6AB60}" sibTransId="{1CFD1DFB-5149-4DD7-8F37-8619097874A1}"/>
    <dgm:cxn modelId="{FFD2C1B8-91B1-4C79-BAA3-C93A0CFECC41}" type="presOf" srcId="{88EF34A5-3B92-423D-A234-AFE76B8B34FE}" destId="{4104A520-95FB-4749-BEE4-A38FA6237C5A}" srcOrd="0" destOrd="0" presId="urn:diagrams.loki3.com/BracketList"/>
    <dgm:cxn modelId="{459E71BA-FA21-4801-ABC5-6E4B8F0A38FB}" srcId="{DB24A6A1-7F16-4802-BA2B-C4D032FF406F}" destId="{B2099861-9FB4-4CB5-B628-0687AB2987E5}" srcOrd="3" destOrd="0" parTransId="{07A92AC6-77C7-472A-8527-E9AE4228C71D}" sibTransId="{6F6BDD75-646F-41A7-92C8-5E24C82A9D0A}"/>
    <dgm:cxn modelId="{2C08D1BB-20E5-4AB1-8609-2AD99592D651}" type="presOf" srcId="{29F8F170-33BD-49D6-BB8E-985AEE5741B6}" destId="{96363FA7-0AFF-4E3B-BC19-C74330BDC5CA}" srcOrd="0" destOrd="0" presId="urn:diagrams.loki3.com/BracketList"/>
    <dgm:cxn modelId="{9F52F0C0-86FD-4AF1-99E2-094153F6C262}" srcId="{58E3C65C-6215-4362-AD7D-F66E337A46ED}" destId="{BC3DCEBD-1412-4829-AA19-6E942FDF3487}" srcOrd="2" destOrd="0" parTransId="{9B422DDF-CD7E-4BB3-978A-0EFB4DA58118}" sibTransId="{B2BEA9C7-9E1E-4179-913C-81613D462929}"/>
    <dgm:cxn modelId="{6F6A7CC5-D5D9-46D8-A1A2-EFEA8B09DCC5}" srcId="{DB24A6A1-7F16-4802-BA2B-C4D032FF406F}" destId="{0B1E517A-F3A3-4DD4-9707-E880546BD9A0}" srcOrd="1" destOrd="0" parTransId="{DF1E12C9-98EB-46BE-A79F-3FB096E49B1F}" sibTransId="{445D1778-F575-44CE-BCDB-23074B18F55A}"/>
    <dgm:cxn modelId="{A135B8C5-61BC-427B-A257-0FAA3CF4507F}" type="presOf" srcId="{58E3C65C-6215-4362-AD7D-F66E337A46ED}" destId="{B4AE5F57-0944-489E-AEA8-15839B60D175}" srcOrd="0" destOrd="0" presId="urn:diagrams.loki3.com/BracketList"/>
    <dgm:cxn modelId="{91E43FC7-B5A7-4060-B6E8-AA7A0383E94D}" srcId="{FC0519AA-E203-46E4-8343-D79663771C75}" destId="{D428D3BB-2611-4C0D-BFA1-5B7CCE3CC1AF}" srcOrd="3" destOrd="0" parTransId="{0FA7E2CC-2596-4153-AE5A-FB34E2C2A31B}" sibTransId="{1124CDB1-DA4A-4C45-A9C0-0492E7F07DF6}"/>
    <dgm:cxn modelId="{42368FC7-D959-4C3F-8357-F38402C15D90}" type="presOf" srcId="{D428D3BB-2611-4C0D-BFA1-5B7CCE3CC1AF}" destId="{BF309840-2450-4ABE-A0F2-5A6038592C10}" srcOrd="0" destOrd="3" presId="urn:diagrams.loki3.com/BracketList"/>
    <dgm:cxn modelId="{6FEC2DD7-69B4-43ED-9444-D89C50581D59}" srcId="{58E3C65C-6215-4362-AD7D-F66E337A46ED}" destId="{13169FD0-5953-45A0-8829-BC36A3985F51}" srcOrd="3" destOrd="0" parTransId="{BDB4D96E-C66E-464B-B2D3-3752386345B8}" sibTransId="{E310673B-25DA-4BA5-9A7E-3E46C7871092}"/>
    <dgm:cxn modelId="{AB04A2DD-2569-4FF4-870F-D863B43BB043}" type="presOf" srcId="{6C70CE13-5FA3-4509-A790-5154790C264D}" destId="{8F23F3E9-A270-4EC3-A986-ABDD78B7E929}" srcOrd="0" destOrd="0" presId="urn:diagrams.loki3.com/BracketList"/>
    <dgm:cxn modelId="{F94306E9-4D55-43D5-B8A6-468DDB80CE8C}" srcId="{13169FD0-5953-45A0-8829-BC36A3985F51}" destId="{29F8F170-33BD-49D6-BB8E-985AEE5741B6}" srcOrd="0" destOrd="0" parTransId="{1D2F3F60-6A00-403F-87E7-119709389917}" sibTransId="{9247B242-E46A-43E7-B023-CAD83A6DC731}"/>
    <dgm:cxn modelId="{065579E9-D373-48DA-A091-BCDC3D884461}" type="presOf" srcId="{FCE0D59C-61F4-4779-8C54-17DA2452516C}" destId="{CCC3F581-3994-4358-821E-AC09A50A925E}" srcOrd="0" destOrd="0" presId="urn:diagrams.loki3.com/BracketList"/>
    <dgm:cxn modelId="{7365DCEB-1418-473C-A280-287147AF8001}" type="presOf" srcId="{454DEC2A-40AA-4E10-ADE3-3B544029727E}" destId="{CCC3F581-3994-4358-821E-AC09A50A925E}" srcOrd="0" destOrd="2" presId="urn:diagrams.loki3.com/BracketList"/>
    <dgm:cxn modelId="{7D4113EC-C732-445D-9205-49D2462928E6}" type="presOf" srcId="{E5A0821E-FD78-4030-9FDB-B2D1587B662C}" destId="{399940B8-18FB-4704-BF88-F30D3B39C2AA}" srcOrd="0" destOrd="0" presId="urn:diagrams.loki3.com/BracketList"/>
    <dgm:cxn modelId="{6EDDD5EC-5834-47D5-B9E8-0D0D381D0A69}" type="presOf" srcId="{A15AED06-1F90-46C2-8B5D-3AEFC75F99F4}" destId="{BF309840-2450-4ABE-A0F2-5A6038592C10}" srcOrd="0" destOrd="2" presId="urn:diagrams.loki3.com/BracketList"/>
    <dgm:cxn modelId="{A4E1C2ED-9C6C-4AA2-8C46-51795E69AB93}" srcId="{6C70CE13-5FA3-4509-A790-5154790C264D}" destId="{88EF34A5-3B92-423D-A234-AFE76B8B34FE}" srcOrd="0" destOrd="0" parTransId="{59A03940-0E6F-46C2-87D9-0F20A83B3561}" sibTransId="{79F7F90F-E225-44C3-A9AB-98F794DE4848}"/>
    <dgm:cxn modelId="{5FC488FC-139C-4B6D-BA44-CA3BC868C23E}" srcId="{58E3C65C-6215-4362-AD7D-F66E337A46ED}" destId="{FE6F97A0-7B9B-4A13-8286-F294DA091332}" srcOrd="0" destOrd="0" parTransId="{81878ECB-CF80-443A-BF82-8440FCB1CA3E}" sibTransId="{C00B90C1-F4B8-414E-A12C-DDF2CC708272}"/>
    <dgm:cxn modelId="{93281BE5-F95B-422D-86D0-FB083524644E}" type="presParOf" srcId="{B4AE5F57-0944-489E-AEA8-15839B60D175}" destId="{C6677634-0721-46DA-9FDC-D519B7E82CFF}" srcOrd="0" destOrd="0" presId="urn:diagrams.loki3.com/BracketList"/>
    <dgm:cxn modelId="{80EC0E99-CFF9-4F37-9616-8322169521A6}" type="presParOf" srcId="{C6677634-0721-46DA-9FDC-D519B7E82CFF}" destId="{37433F65-AADC-4D5D-8F2D-055A1B567DCC}" srcOrd="0" destOrd="0" presId="urn:diagrams.loki3.com/BracketList"/>
    <dgm:cxn modelId="{CB43D04D-0E52-4183-8FA5-1C6D31C332F7}" type="presParOf" srcId="{C6677634-0721-46DA-9FDC-D519B7E82CFF}" destId="{3D100B58-8098-48B5-AA0A-92D64B4F0F5F}" srcOrd="1" destOrd="0" presId="urn:diagrams.loki3.com/BracketList"/>
    <dgm:cxn modelId="{2C09519B-A255-4C32-9266-7F4B7A34C0F9}" type="presParOf" srcId="{C6677634-0721-46DA-9FDC-D519B7E82CFF}" destId="{DE9514BA-17E6-4126-9F4F-91114FC972FC}" srcOrd="2" destOrd="0" presId="urn:diagrams.loki3.com/BracketList"/>
    <dgm:cxn modelId="{8036F3D5-392F-4482-8268-E06787119E19}" type="presParOf" srcId="{C6677634-0721-46DA-9FDC-D519B7E82CFF}" destId="{20A24301-0D65-428E-AE69-69BF88B5A864}" srcOrd="3" destOrd="0" presId="urn:diagrams.loki3.com/BracketList"/>
    <dgm:cxn modelId="{3CBB3982-6F36-4E1B-B9D5-E9434DA6015C}" type="presParOf" srcId="{B4AE5F57-0944-489E-AEA8-15839B60D175}" destId="{4BFFCE8E-5EFF-4BFB-AF3F-D5A30FE99D9F}" srcOrd="1" destOrd="0" presId="urn:diagrams.loki3.com/BracketList"/>
    <dgm:cxn modelId="{A69FF3AB-BEC2-4376-A68E-94E41E0E7786}" type="presParOf" srcId="{B4AE5F57-0944-489E-AEA8-15839B60D175}" destId="{4A494280-F045-4B6E-8FE9-F593809DAE43}" srcOrd="2" destOrd="0" presId="urn:diagrams.loki3.com/BracketList"/>
    <dgm:cxn modelId="{7BD78204-DE4B-4735-886C-952911FCA543}" type="presParOf" srcId="{4A494280-F045-4B6E-8FE9-F593809DAE43}" destId="{B82C4CE5-A748-4542-914C-DBD3C9B744A4}" srcOrd="0" destOrd="0" presId="urn:diagrams.loki3.com/BracketList"/>
    <dgm:cxn modelId="{EEA68D9B-3B48-4CA2-AAB9-FB15918014D3}" type="presParOf" srcId="{4A494280-F045-4B6E-8FE9-F593809DAE43}" destId="{281C5ECE-6F81-46D0-8161-CB0475ED3FA3}" srcOrd="1" destOrd="0" presId="urn:diagrams.loki3.com/BracketList"/>
    <dgm:cxn modelId="{70181C92-5229-4E0E-92AE-03A82D9ACBA6}" type="presParOf" srcId="{4A494280-F045-4B6E-8FE9-F593809DAE43}" destId="{0443EF54-61FC-4CBF-8FE7-89B0FEB2CFC7}" srcOrd="2" destOrd="0" presId="urn:diagrams.loki3.com/BracketList"/>
    <dgm:cxn modelId="{28DFC134-0F4C-4DA3-BF39-D4A82FDB8E3A}" type="presParOf" srcId="{4A494280-F045-4B6E-8FE9-F593809DAE43}" destId="{BF309840-2450-4ABE-A0F2-5A6038592C10}" srcOrd="3" destOrd="0" presId="urn:diagrams.loki3.com/BracketList"/>
    <dgm:cxn modelId="{ABE202A1-E5A5-43CF-A50C-081CCC785C4F}" type="presParOf" srcId="{B4AE5F57-0944-489E-AEA8-15839B60D175}" destId="{F80BF810-E8C3-4046-A2CA-83EA3E886807}" srcOrd="3" destOrd="0" presId="urn:diagrams.loki3.com/BracketList"/>
    <dgm:cxn modelId="{FBEE00D3-680F-4FF2-9E99-A944A1558A85}" type="presParOf" srcId="{B4AE5F57-0944-489E-AEA8-15839B60D175}" destId="{C83A5690-5DA0-4428-811B-3F4511AC7B8C}" srcOrd="4" destOrd="0" presId="urn:diagrams.loki3.com/BracketList"/>
    <dgm:cxn modelId="{8FBE04BF-5E58-44F9-9691-7983EB43AFA2}" type="presParOf" srcId="{C83A5690-5DA0-4428-811B-3F4511AC7B8C}" destId="{A6FBEBB2-9732-4441-80FF-DFB08C0C7413}" srcOrd="0" destOrd="0" presId="urn:diagrams.loki3.com/BracketList"/>
    <dgm:cxn modelId="{1E0B762B-811F-410D-A5DB-307920F3E167}" type="presParOf" srcId="{C83A5690-5DA0-4428-811B-3F4511AC7B8C}" destId="{7478A7F5-B497-4D40-938E-D525F569BBF3}" srcOrd="1" destOrd="0" presId="urn:diagrams.loki3.com/BracketList"/>
    <dgm:cxn modelId="{8E1D9E58-D8C6-46CA-A2DA-7DAD392DD4AF}" type="presParOf" srcId="{C83A5690-5DA0-4428-811B-3F4511AC7B8C}" destId="{C94B34F7-E462-4069-935E-EA27E65E0C55}" srcOrd="2" destOrd="0" presId="urn:diagrams.loki3.com/BracketList"/>
    <dgm:cxn modelId="{5604293F-57CC-4074-8BC2-809A59E8D062}" type="presParOf" srcId="{C83A5690-5DA0-4428-811B-3F4511AC7B8C}" destId="{399940B8-18FB-4704-BF88-F30D3B39C2AA}" srcOrd="3" destOrd="0" presId="urn:diagrams.loki3.com/BracketList"/>
    <dgm:cxn modelId="{15E4350B-E23D-4D70-BF3B-EDE49426F6C1}" type="presParOf" srcId="{B4AE5F57-0944-489E-AEA8-15839B60D175}" destId="{F79C3AA9-3D10-4A32-836A-70BC930B444A}" srcOrd="5" destOrd="0" presId="urn:diagrams.loki3.com/BracketList"/>
    <dgm:cxn modelId="{27E2307E-296B-4BED-8A50-C13FFF6C2847}" type="presParOf" srcId="{B4AE5F57-0944-489E-AEA8-15839B60D175}" destId="{17784A35-F4A5-4918-B3FD-F10239156AC0}" srcOrd="6" destOrd="0" presId="urn:diagrams.loki3.com/BracketList"/>
    <dgm:cxn modelId="{098AEDCE-2853-4DD4-AF4F-08C18507BADD}" type="presParOf" srcId="{17784A35-F4A5-4918-B3FD-F10239156AC0}" destId="{76E6B591-10DB-463D-91E8-5604544A5E31}" srcOrd="0" destOrd="0" presId="urn:diagrams.loki3.com/BracketList"/>
    <dgm:cxn modelId="{6FCC64A2-AFD0-40AF-AAC6-51A9821D93E7}" type="presParOf" srcId="{17784A35-F4A5-4918-B3FD-F10239156AC0}" destId="{3FA873CA-FA37-43D7-A44A-34209336FA38}" srcOrd="1" destOrd="0" presId="urn:diagrams.loki3.com/BracketList"/>
    <dgm:cxn modelId="{523F413C-646C-4CB3-A390-66D2D544B614}" type="presParOf" srcId="{17784A35-F4A5-4918-B3FD-F10239156AC0}" destId="{CAF8C596-059F-4ACC-A9B3-218D27F4E041}" srcOrd="2" destOrd="0" presId="urn:diagrams.loki3.com/BracketList"/>
    <dgm:cxn modelId="{DD5B1097-6F1A-4928-9B98-6E8C5A4A039B}" type="presParOf" srcId="{17784A35-F4A5-4918-B3FD-F10239156AC0}" destId="{96363FA7-0AFF-4E3B-BC19-C74330BDC5CA}" srcOrd="3" destOrd="0" presId="urn:diagrams.loki3.com/BracketList"/>
    <dgm:cxn modelId="{95F1AA0B-648F-4D6B-9125-A8C3D6302E81}" type="presParOf" srcId="{B4AE5F57-0944-489E-AEA8-15839B60D175}" destId="{64621A10-0A8F-45D2-9E66-FAC4C8546B68}" srcOrd="7" destOrd="0" presId="urn:diagrams.loki3.com/BracketList"/>
    <dgm:cxn modelId="{53E536A4-45E3-4E28-A680-64E2F34FD1EE}" type="presParOf" srcId="{B4AE5F57-0944-489E-AEA8-15839B60D175}" destId="{ED97F332-1B52-44A4-96B2-26A22614CD5F}" srcOrd="8" destOrd="0" presId="urn:diagrams.loki3.com/BracketList"/>
    <dgm:cxn modelId="{04A9ED80-0AA4-42F6-A86C-832582D8B71A}" type="presParOf" srcId="{ED97F332-1B52-44A4-96B2-26A22614CD5F}" destId="{A6CBE545-DF5B-4D47-A65B-05625A7EA40E}" srcOrd="0" destOrd="0" presId="urn:diagrams.loki3.com/BracketList"/>
    <dgm:cxn modelId="{B359C24D-BC01-4766-975A-5BE17B003DAB}" type="presParOf" srcId="{ED97F332-1B52-44A4-96B2-26A22614CD5F}" destId="{0765AF23-BDF4-452D-8DCE-C21CA76B95C4}" srcOrd="1" destOrd="0" presId="urn:diagrams.loki3.com/BracketList"/>
    <dgm:cxn modelId="{C170E086-D22B-4ED6-989F-369903740A94}" type="presParOf" srcId="{ED97F332-1B52-44A4-96B2-26A22614CD5F}" destId="{63A2B558-6F39-4587-9D29-3F5D43C6A612}" srcOrd="2" destOrd="0" presId="urn:diagrams.loki3.com/BracketList"/>
    <dgm:cxn modelId="{8442DA77-B13A-441F-8A04-F39C30E5C479}" type="presParOf" srcId="{ED97F332-1B52-44A4-96B2-26A22614CD5F}" destId="{0BE7A86C-FE24-41BE-8337-81C0D176A805}" srcOrd="3" destOrd="0" presId="urn:diagrams.loki3.com/BracketList"/>
    <dgm:cxn modelId="{66A4ABDC-C757-4127-8062-A6C844071C55}" type="presParOf" srcId="{B4AE5F57-0944-489E-AEA8-15839B60D175}" destId="{6ABB24A7-AF23-47DD-854E-6DF9E61C5578}" srcOrd="9" destOrd="0" presId="urn:diagrams.loki3.com/BracketList"/>
    <dgm:cxn modelId="{16528DCA-A1C0-4DC2-B9BE-12966BE2806F}" type="presParOf" srcId="{B4AE5F57-0944-489E-AEA8-15839B60D175}" destId="{163523A7-6B83-43F1-A7C9-A9B87ACD908F}" srcOrd="10" destOrd="0" presId="urn:diagrams.loki3.com/BracketList"/>
    <dgm:cxn modelId="{DF4F41B7-1180-4588-A8A0-EC285B1D0CB5}" type="presParOf" srcId="{163523A7-6B83-43F1-A7C9-A9B87ACD908F}" destId="{8F23F3E9-A270-4EC3-A986-ABDD78B7E929}" srcOrd="0" destOrd="0" presId="urn:diagrams.loki3.com/BracketList"/>
    <dgm:cxn modelId="{8B346F69-92AE-422D-941D-395ACCDF7CA5}" type="presParOf" srcId="{163523A7-6B83-43F1-A7C9-A9B87ACD908F}" destId="{8B5131E5-DD5E-413C-83ED-273DD224E882}" srcOrd="1" destOrd="0" presId="urn:diagrams.loki3.com/BracketList"/>
    <dgm:cxn modelId="{D4E3317B-8880-48E1-AD83-705F4AD9B36E}" type="presParOf" srcId="{163523A7-6B83-43F1-A7C9-A9B87ACD908F}" destId="{784844B0-94AF-42C1-B014-CF4056B32FEB}" srcOrd="2" destOrd="0" presId="urn:diagrams.loki3.com/BracketList"/>
    <dgm:cxn modelId="{B9DDE549-2E50-4D02-95AE-0B592EA19787}" type="presParOf" srcId="{163523A7-6B83-43F1-A7C9-A9B87ACD908F}" destId="{4104A520-95FB-4749-BEE4-A38FA6237C5A}" srcOrd="3" destOrd="0" presId="urn:diagrams.loki3.com/BracketList"/>
    <dgm:cxn modelId="{55DCC854-C1A0-43B6-842E-9453305AA1F7}" type="presParOf" srcId="{B4AE5F57-0944-489E-AEA8-15839B60D175}" destId="{139CFA0C-4154-4B5C-8489-57BE37E9B2F2}" srcOrd="11" destOrd="0" presId="urn:diagrams.loki3.com/BracketList"/>
    <dgm:cxn modelId="{6D27A515-9E4E-4981-B9CB-5F165573DCA3}" type="presParOf" srcId="{B4AE5F57-0944-489E-AEA8-15839B60D175}" destId="{FD636248-BC29-495F-8E42-FCFF602A6C88}" srcOrd="12" destOrd="0" presId="urn:diagrams.loki3.com/BracketList"/>
    <dgm:cxn modelId="{BB6BA201-7BF3-4ADE-9120-43283D96C04D}" type="presParOf" srcId="{FD636248-BC29-495F-8E42-FCFF602A6C88}" destId="{B1468B06-CC0F-425A-A560-5AD08D12CDB2}" srcOrd="0" destOrd="0" presId="urn:diagrams.loki3.com/BracketList"/>
    <dgm:cxn modelId="{2D5B56D1-EE35-4D48-AE9F-025C5BA02B82}" type="presParOf" srcId="{FD636248-BC29-495F-8E42-FCFF602A6C88}" destId="{2B256E57-3249-4D07-890C-751A4570D4B3}" srcOrd="1" destOrd="0" presId="urn:diagrams.loki3.com/BracketList"/>
    <dgm:cxn modelId="{D1E890C6-02FE-4AF2-8AC4-A7FB4236095F}" type="presParOf" srcId="{FD636248-BC29-495F-8E42-FCFF602A6C88}" destId="{D4B22EEE-E660-4B26-B94D-8C6F88A62C8B}" srcOrd="2" destOrd="0" presId="urn:diagrams.loki3.com/BracketList"/>
    <dgm:cxn modelId="{6BC7D296-A03B-4EDE-A49A-394A2C2F516F}" type="presParOf" srcId="{FD636248-BC29-495F-8E42-FCFF602A6C88}" destId="{CCC3F581-3994-4358-821E-AC09A50A925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F3F57B-D2F8-4021-A6BF-94E7DEC666A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1A75C3C8-1082-4C29-A1C3-DB9C44EA4436}">
      <dgm:prSet phldrT="[Text]"/>
      <dgm:spPr/>
      <dgm:t>
        <a:bodyPr/>
        <a:lstStyle/>
        <a:p>
          <a:r>
            <a:rPr lang="en-US" b="0" i="0">
              <a:effectLst/>
              <a:latin typeface="Aptos" panose="020B0004020202020204" pitchFamily="34" charset="0"/>
            </a:rPr>
            <a:t>Services: Assessing Strengths &amp; Needs</a:t>
          </a:r>
          <a:endParaRPr lang="en-US"/>
        </a:p>
      </dgm:t>
    </dgm:pt>
    <dgm:pt modelId="{3089C98D-DDCA-408D-ABA7-AC83F388A56E}" type="parTrans" cxnId="{7DBDB3A8-D94A-4B8F-9B93-65C6FBFA4333}">
      <dgm:prSet/>
      <dgm:spPr/>
      <dgm:t>
        <a:bodyPr/>
        <a:lstStyle/>
        <a:p>
          <a:endParaRPr lang="en-US">
            <a:solidFill>
              <a:schemeClr val="bg1"/>
            </a:solidFill>
          </a:endParaRPr>
        </a:p>
      </dgm:t>
    </dgm:pt>
    <dgm:pt modelId="{3BC5EB1E-37E6-4283-B4E6-8E57C25AFCAE}" type="sibTrans" cxnId="{7DBDB3A8-D94A-4B8F-9B93-65C6FBFA4333}">
      <dgm:prSet/>
      <dgm:spPr/>
      <dgm:t>
        <a:bodyPr/>
        <a:lstStyle/>
        <a:p>
          <a:endParaRPr lang="en-US">
            <a:solidFill>
              <a:schemeClr val="bg1"/>
            </a:solidFill>
          </a:endParaRPr>
        </a:p>
      </dgm:t>
    </dgm:pt>
    <dgm:pt modelId="{C4920847-5450-4E5F-8F23-C303034A920D}">
      <dgm:prSet/>
      <dgm:spPr/>
      <dgm:t>
        <a:bodyPr/>
        <a:lstStyle/>
        <a:p>
          <a:r>
            <a:rPr lang="en-US" b="0" i="0">
              <a:effectLst/>
              <a:latin typeface="Aptos" panose="020B0004020202020204" pitchFamily="34" charset="0"/>
            </a:rPr>
            <a:t>Services: Addressing Needs to Create a Safe Home</a:t>
          </a:r>
        </a:p>
      </dgm:t>
    </dgm:pt>
    <dgm:pt modelId="{5EAE7304-D562-41B0-AB83-301D0AD1CDEC}" type="parTrans" cxnId="{89100690-D06D-4DDE-97BF-675E66EE6087}">
      <dgm:prSet/>
      <dgm:spPr/>
      <dgm:t>
        <a:bodyPr/>
        <a:lstStyle/>
        <a:p>
          <a:endParaRPr lang="en-US">
            <a:solidFill>
              <a:schemeClr val="bg1"/>
            </a:solidFill>
          </a:endParaRPr>
        </a:p>
      </dgm:t>
    </dgm:pt>
    <dgm:pt modelId="{0A12AB1A-20D5-4FA7-9BB3-6C631596C05D}" type="sibTrans" cxnId="{89100690-D06D-4DDE-97BF-675E66EE6087}">
      <dgm:prSet/>
      <dgm:spPr/>
      <dgm:t>
        <a:bodyPr/>
        <a:lstStyle/>
        <a:p>
          <a:endParaRPr lang="en-US">
            <a:solidFill>
              <a:schemeClr val="bg1"/>
            </a:solidFill>
          </a:endParaRPr>
        </a:p>
      </dgm:t>
    </dgm:pt>
    <dgm:pt modelId="{702A9BE8-26A4-4CFE-9964-8C756BF1AFEE}">
      <dgm:prSet/>
      <dgm:spPr/>
      <dgm:t>
        <a:bodyPr/>
        <a:lstStyle/>
        <a:p>
          <a:r>
            <a:rPr lang="en-US" b="0" i="0">
              <a:effectLst/>
              <a:latin typeface="Aptos" panose="020B0004020202020204" pitchFamily="34" charset="0"/>
            </a:rPr>
            <a:t>Services: Enabling Children to Remain Safely with Parents</a:t>
          </a:r>
        </a:p>
      </dgm:t>
    </dgm:pt>
    <dgm:pt modelId="{B278B2EC-9A6C-4C59-B198-A76E44B57F8A}" type="parTrans" cxnId="{9C17E860-C760-4329-9D53-8F4DD75CD331}">
      <dgm:prSet/>
      <dgm:spPr/>
      <dgm:t>
        <a:bodyPr/>
        <a:lstStyle/>
        <a:p>
          <a:endParaRPr lang="en-US">
            <a:solidFill>
              <a:schemeClr val="bg1"/>
            </a:solidFill>
          </a:endParaRPr>
        </a:p>
      </dgm:t>
    </dgm:pt>
    <dgm:pt modelId="{876DC1CA-42D5-46A2-B2BE-32729EE5E6FF}" type="sibTrans" cxnId="{9C17E860-C760-4329-9D53-8F4DD75CD331}">
      <dgm:prSet/>
      <dgm:spPr/>
      <dgm:t>
        <a:bodyPr/>
        <a:lstStyle/>
        <a:p>
          <a:endParaRPr lang="en-US">
            <a:solidFill>
              <a:schemeClr val="bg1"/>
            </a:solidFill>
          </a:endParaRPr>
        </a:p>
      </dgm:t>
    </dgm:pt>
    <dgm:pt modelId="{7283CFEB-0944-4151-9AB2-86CE0932E053}">
      <dgm:prSet/>
      <dgm:spPr/>
      <dgm:t>
        <a:bodyPr/>
        <a:lstStyle/>
        <a:p>
          <a:r>
            <a:rPr lang="en-US" b="0" i="0">
              <a:effectLst/>
              <a:latin typeface="Aptos" panose="020B0004020202020204" pitchFamily="34" charset="0"/>
            </a:rPr>
            <a:t>Individualizing services</a:t>
          </a:r>
        </a:p>
      </dgm:t>
    </dgm:pt>
    <dgm:pt modelId="{2AA037E3-B856-47B0-A876-D6D75B084D8F}" type="parTrans" cxnId="{F35B01D1-A34A-4FB0-8BC3-52B2D020C08C}">
      <dgm:prSet/>
      <dgm:spPr/>
      <dgm:t>
        <a:bodyPr/>
        <a:lstStyle/>
        <a:p>
          <a:endParaRPr lang="en-US">
            <a:solidFill>
              <a:schemeClr val="bg1"/>
            </a:solidFill>
          </a:endParaRPr>
        </a:p>
      </dgm:t>
    </dgm:pt>
    <dgm:pt modelId="{4637A3D9-CB8D-49A0-BBA6-2A362B9CCD59}" type="sibTrans" cxnId="{F35B01D1-A34A-4FB0-8BC3-52B2D020C08C}">
      <dgm:prSet/>
      <dgm:spPr/>
      <dgm:t>
        <a:bodyPr/>
        <a:lstStyle/>
        <a:p>
          <a:endParaRPr lang="en-US">
            <a:solidFill>
              <a:schemeClr val="bg1"/>
            </a:solidFill>
          </a:endParaRPr>
        </a:p>
      </dgm:t>
    </dgm:pt>
    <dgm:pt modelId="{4426E35B-9646-4FC7-BC0D-7B46A586393B}">
      <dgm:prSet/>
      <dgm:spPr/>
      <dgm:t>
        <a:bodyPr/>
        <a:lstStyle/>
        <a:p>
          <a:r>
            <a:rPr lang="en-US" b="0" i="0">
              <a:effectLst/>
              <a:latin typeface="Aptos" panose="020B0004020202020204" pitchFamily="34" charset="0"/>
            </a:rPr>
            <a:t>Services: Helping children achieve permanency</a:t>
          </a:r>
        </a:p>
      </dgm:t>
    </dgm:pt>
    <dgm:pt modelId="{579EB564-4D3D-493F-BB5D-E76F5BAC98FD}" type="sibTrans" cxnId="{C49ED870-40A8-4749-A6E2-851093854B16}">
      <dgm:prSet/>
      <dgm:spPr/>
      <dgm:t>
        <a:bodyPr/>
        <a:lstStyle/>
        <a:p>
          <a:endParaRPr lang="en-US">
            <a:solidFill>
              <a:schemeClr val="bg1"/>
            </a:solidFill>
          </a:endParaRPr>
        </a:p>
      </dgm:t>
    </dgm:pt>
    <dgm:pt modelId="{07A558CE-5F21-4378-8A91-D0387701CA93}" type="parTrans" cxnId="{C49ED870-40A8-4749-A6E2-851093854B16}">
      <dgm:prSet/>
      <dgm:spPr/>
      <dgm:t>
        <a:bodyPr/>
        <a:lstStyle/>
        <a:p>
          <a:endParaRPr lang="en-US">
            <a:solidFill>
              <a:schemeClr val="bg1"/>
            </a:solidFill>
          </a:endParaRPr>
        </a:p>
      </dgm:t>
    </dgm:pt>
    <dgm:pt modelId="{011633F8-A90E-421E-957A-CEB457891791}" type="pres">
      <dgm:prSet presAssocID="{05F3F57B-D2F8-4021-A6BF-94E7DEC666AE}" presName="Name0" presStyleCnt="0">
        <dgm:presLayoutVars>
          <dgm:chMax val="7"/>
          <dgm:chPref val="7"/>
          <dgm:dir/>
        </dgm:presLayoutVars>
      </dgm:prSet>
      <dgm:spPr/>
    </dgm:pt>
    <dgm:pt modelId="{407802E4-1F97-4B2E-9E08-208D9554EE56}" type="pres">
      <dgm:prSet presAssocID="{05F3F57B-D2F8-4021-A6BF-94E7DEC666AE}" presName="Name1" presStyleCnt="0"/>
      <dgm:spPr/>
    </dgm:pt>
    <dgm:pt modelId="{3E950D17-459C-4BC2-8595-1398A2CE4EAF}" type="pres">
      <dgm:prSet presAssocID="{05F3F57B-D2F8-4021-A6BF-94E7DEC666AE}" presName="cycle" presStyleCnt="0"/>
      <dgm:spPr/>
    </dgm:pt>
    <dgm:pt modelId="{8DEBAE38-EAC0-4B9F-AABE-224752E1DFE7}" type="pres">
      <dgm:prSet presAssocID="{05F3F57B-D2F8-4021-A6BF-94E7DEC666AE}" presName="srcNode" presStyleLbl="node1" presStyleIdx="0" presStyleCnt="5"/>
      <dgm:spPr/>
    </dgm:pt>
    <dgm:pt modelId="{FEC8FF6C-E7C0-48AD-B9DE-79594B1ACD94}" type="pres">
      <dgm:prSet presAssocID="{05F3F57B-D2F8-4021-A6BF-94E7DEC666AE}" presName="conn" presStyleLbl="parChTrans1D2" presStyleIdx="0" presStyleCnt="1"/>
      <dgm:spPr/>
    </dgm:pt>
    <dgm:pt modelId="{2242F116-5D0A-44F7-A102-CBBF82486094}" type="pres">
      <dgm:prSet presAssocID="{05F3F57B-D2F8-4021-A6BF-94E7DEC666AE}" presName="extraNode" presStyleLbl="node1" presStyleIdx="0" presStyleCnt="5"/>
      <dgm:spPr/>
    </dgm:pt>
    <dgm:pt modelId="{2FD1FABC-EBA8-40E5-AE78-F1B52270A1DC}" type="pres">
      <dgm:prSet presAssocID="{05F3F57B-D2F8-4021-A6BF-94E7DEC666AE}" presName="dstNode" presStyleLbl="node1" presStyleIdx="0" presStyleCnt="5"/>
      <dgm:spPr/>
    </dgm:pt>
    <dgm:pt modelId="{08AA3003-0170-48E1-BD74-C61B10A5D32C}" type="pres">
      <dgm:prSet presAssocID="{1A75C3C8-1082-4C29-A1C3-DB9C44EA4436}" presName="text_1" presStyleLbl="node1" presStyleIdx="0" presStyleCnt="5">
        <dgm:presLayoutVars>
          <dgm:bulletEnabled val="1"/>
        </dgm:presLayoutVars>
      </dgm:prSet>
      <dgm:spPr/>
    </dgm:pt>
    <dgm:pt modelId="{A2E963C8-DFD9-460B-8B5B-A3C57C84D71C}" type="pres">
      <dgm:prSet presAssocID="{1A75C3C8-1082-4C29-A1C3-DB9C44EA4436}" presName="accent_1" presStyleCnt="0"/>
      <dgm:spPr/>
    </dgm:pt>
    <dgm:pt modelId="{95524DEF-168B-4020-826F-F178B321A9BD}" type="pres">
      <dgm:prSet presAssocID="{1A75C3C8-1082-4C29-A1C3-DB9C44EA4436}" presName="accentRepeatNode" presStyleLbl="solidFgAcc1" presStyleIdx="0" presStyleCnt="5"/>
      <dgm:spPr/>
    </dgm:pt>
    <dgm:pt modelId="{DBFA6798-2BCF-4F2F-89A6-824C2C9CF6BC}" type="pres">
      <dgm:prSet presAssocID="{C4920847-5450-4E5F-8F23-C303034A920D}" presName="text_2" presStyleLbl="node1" presStyleIdx="1" presStyleCnt="5">
        <dgm:presLayoutVars>
          <dgm:bulletEnabled val="1"/>
        </dgm:presLayoutVars>
      </dgm:prSet>
      <dgm:spPr/>
    </dgm:pt>
    <dgm:pt modelId="{059513B4-2021-48A6-9329-9DBC1EBD5E91}" type="pres">
      <dgm:prSet presAssocID="{C4920847-5450-4E5F-8F23-C303034A920D}" presName="accent_2" presStyleCnt="0"/>
      <dgm:spPr/>
    </dgm:pt>
    <dgm:pt modelId="{03A59456-B89F-4DEC-99E7-07A25D8236E2}" type="pres">
      <dgm:prSet presAssocID="{C4920847-5450-4E5F-8F23-C303034A920D}" presName="accentRepeatNode" presStyleLbl="solidFgAcc1" presStyleIdx="1" presStyleCnt="5"/>
      <dgm:spPr/>
    </dgm:pt>
    <dgm:pt modelId="{DEB71147-83C4-443A-82B8-AC113A749F87}" type="pres">
      <dgm:prSet presAssocID="{702A9BE8-26A4-4CFE-9964-8C756BF1AFEE}" presName="text_3" presStyleLbl="node1" presStyleIdx="2" presStyleCnt="5">
        <dgm:presLayoutVars>
          <dgm:bulletEnabled val="1"/>
        </dgm:presLayoutVars>
      </dgm:prSet>
      <dgm:spPr/>
    </dgm:pt>
    <dgm:pt modelId="{A538C554-9A3F-423D-AF37-782594F1F855}" type="pres">
      <dgm:prSet presAssocID="{702A9BE8-26A4-4CFE-9964-8C756BF1AFEE}" presName="accent_3" presStyleCnt="0"/>
      <dgm:spPr/>
    </dgm:pt>
    <dgm:pt modelId="{1CD31654-5A1D-47DD-A0AB-7A026F0065C9}" type="pres">
      <dgm:prSet presAssocID="{702A9BE8-26A4-4CFE-9964-8C756BF1AFEE}" presName="accentRepeatNode" presStyleLbl="solidFgAcc1" presStyleIdx="2" presStyleCnt="5"/>
      <dgm:spPr/>
    </dgm:pt>
    <dgm:pt modelId="{E03C6395-3930-483F-A0DC-F4E803B4E80B}" type="pres">
      <dgm:prSet presAssocID="{4426E35B-9646-4FC7-BC0D-7B46A586393B}" presName="text_4" presStyleLbl="node1" presStyleIdx="3" presStyleCnt="5">
        <dgm:presLayoutVars>
          <dgm:bulletEnabled val="1"/>
        </dgm:presLayoutVars>
      </dgm:prSet>
      <dgm:spPr/>
    </dgm:pt>
    <dgm:pt modelId="{2FE9294B-676B-416E-8FCE-1EAE7B3E3E25}" type="pres">
      <dgm:prSet presAssocID="{4426E35B-9646-4FC7-BC0D-7B46A586393B}" presName="accent_4" presStyleCnt="0"/>
      <dgm:spPr/>
    </dgm:pt>
    <dgm:pt modelId="{83D9D00F-0364-4604-BA42-6054AAADA450}" type="pres">
      <dgm:prSet presAssocID="{4426E35B-9646-4FC7-BC0D-7B46A586393B}" presName="accentRepeatNode" presStyleLbl="solidFgAcc1" presStyleIdx="3" presStyleCnt="5"/>
      <dgm:spPr/>
    </dgm:pt>
    <dgm:pt modelId="{4C6E18B1-7A46-4FB6-A925-5D65A5E1F0A3}" type="pres">
      <dgm:prSet presAssocID="{7283CFEB-0944-4151-9AB2-86CE0932E053}" presName="text_5" presStyleLbl="node1" presStyleIdx="4" presStyleCnt="5">
        <dgm:presLayoutVars>
          <dgm:bulletEnabled val="1"/>
        </dgm:presLayoutVars>
      </dgm:prSet>
      <dgm:spPr/>
    </dgm:pt>
    <dgm:pt modelId="{3B4B8068-57EE-4BC5-8C4A-072846616A0B}" type="pres">
      <dgm:prSet presAssocID="{7283CFEB-0944-4151-9AB2-86CE0932E053}" presName="accent_5" presStyleCnt="0"/>
      <dgm:spPr/>
    </dgm:pt>
    <dgm:pt modelId="{66B575A1-8C13-46CC-A3BC-FF04DC3E3E9C}" type="pres">
      <dgm:prSet presAssocID="{7283CFEB-0944-4151-9AB2-86CE0932E053}" presName="accentRepeatNode" presStyleLbl="solidFgAcc1" presStyleIdx="4" presStyleCnt="5"/>
      <dgm:spPr/>
    </dgm:pt>
  </dgm:ptLst>
  <dgm:cxnLst>
    <dgm:cxn modelId="{1B97D03F-B03B-4E9B-866F-E808116062D7}" type="presOf" srcId="{3BC5EB1E-37E6-4283-B4E6-8E57C25AFCAE}" destId="{FEC8FF6C-E7C0-48AD-B9DE-79594B1ACD94}" srcOrd="0" destOrd="0" presId="urn:microsoft.com/office/officeart/2008/layout/VerticalCurvedList"/>
    <dgm:cxn modelId="{9C17E860-C760-4329-9D53-8F4DD75CD331}" srcId="{05F3F57B-D2F8-4021-A6BF-94E7DEC666AE}" destId="{702A9BE8-26A4-4CFE-9964-8C756BF1AFEE}" srcOrd="2" destOrd="0" parTransId="{B278B2EC-9A6C-4C59-B198-A76E44B57F8A}" sibTransId="{876DC1CA-42D5-46A2-B2BE-32729EE5E6FF}"/>
    <dgm:cxn modelId="{C49ED870-40A8-4749-A6E2-851093854B16}" srcId="{05F3F57B-D2F8-4021-A6BF-94E7DEC666AE}" destId="{4426E35B-9646-4FC7-BC0D-7B46A586393B}" srcOrd="3" destOrd="0" parTransId="{07A558CE-5F21-4378-8A91-D0387701CA93}" sibTransId="{579EB564-4D3D-493F-BB5D-E76F5BAC98FD}"/>
    <dgm:cxn modelId="{C33EA87B-FFDE-4E07-93DC-9C2C29FC46BC}" type="presOf" srcId="{7283CFEB-0944-4151-9AB2-86CE0932E053}" destId="{4C6E18B1-7A46-4FB6-A925-5D65A5E1F0A3}" srcOrd="0" destOrd="0" presId="urn:microsoft.com/office/officeart/2008/layout/VerticalCurvedList"/>
    <dgm:cxn modelId="{596C1C8A-F220-4F27-8951-EC0EB3181E0A}" type="presOf" srcId="{05F3F57B-D2F8-4021-A6BF-94E7DEC666AE}" destId="{011633F8-A90E-421E-957A-CEB457891791}" srcOrd="0" destOrd="0" presId="urn:microsoft.com/office/officeart/2008/layout/VerticalCurvedList"/>
    <dgm:cxn modelId="{D0A17E8C-1145-42C5-86E1-8D37172BFB5F}" type="presOf" srcId="{702A9BE8-26A4-4CFE-9964-8C756BF1AFEE}" destId="{DEB71147-83C4-443A-82B8-AC113A749F87}" srcOrd="0" destOrd="0" presId="urn:microsoft.com/office/officeart/2008/layout/VerticalCurvedList"/>
    <dgm:cxn modelId="{89100690-D06D-4DDE-97BF-675E66EE6087}" srcId="{05F3F57B-D2F8-4021-A6BF-94E7DEC666AE}" destId="{C4920847-5450-4E5F-8F23-C303034A920D}" srcOrd="1" destOrd="0" parTransId="{5EAE7304-D562-41B0-AB83-301D0AD1CDEC}" sibTransId="{0A12AB1A-20D5-4FA7-9BB3-6C631596C05D}"/>
    <dgm:cxn modelId="{6EAB4992-5BBE-49D7-93AE-16D504D0BD70}" type="presOf" srcId="{C4920847-5450-4E5F-8F23-C303034A920D}" destId="{DBFA6798-2BCF-4F2F-89A6-824C2C9CF6BC}" srcOrd="0" destOrd="0" presId="urn:microsoft.com/office/officeart/2008/layout/VerticalCurvedList"/>
    <dgm:cxn modelId="{8E39F594-ED1F-4A43-ACBC-831F8638637E}" type="presOf" srcId="{4426E35B-9646-4FC7-BC0D-7B46A586393B}" destId="{E03C6395-3930-483F-A0DC-F4E803B4E80B}" srcOrd="0" destOrd="0" presId="urn:microsoft.com/office/officeart/2008/layout/VerticalCurvedList"/>
    <dgm:cxn modelId="{7DBDB3A8-D94A-4B8F-9B93-65C6FBFA4333}" srcId="{05F3F57B-D2F8-4021-A6BF-94E7DEC666AE}" destId="{1A75C3C8-1082-4C29-A1C3-DB9C44EA4436}" srcOrd="0" destOrd="0" parTransId="{3089C98D-DDCA-408D-ABA7-AC83F388A56E}" sibTransId="{3BC5EB1E-37E6-4283-B4E6-8E57C25AFCAE}"/>
    <dgm:cxn modelId="{40238CC8-4A37-41D2-B1E0-F15D3C8E8508}" type="presOf" srcId="{1A75C3C8-1082-4C29-A1C3-DB9C44EA4436}" destId="{08AA3003-0170-48E1-BD74-C61B10A5D32C}" srcOrd="0" destOrd="0" presId="urn:microsoft.com/office/officeart/2008/layout/VerticalCurvedList"/>
    <dgm:cxn modelId="{F35B01D1-A34A-4FB0-8BC3-52B2D020C08C}" srcId="{05F3F57B-D2F8-4021-A6BF-94E7DEC666AE}" destId="{7283CFEB-0944-4151-9AB2-86CE0932E053}" srcOrd="4" destOrd="0" parTransId="{2AA037E3-B856-47B0-A876-D6D75B084D8F}" sibTransId="{4637A3D9-CB8D-49A0-BBA6-2A362B9CCD59}"/>
    <dgm:cxn modelId="{3E521194-433A-43FD-8D62-D070EC016D08}" type="presParOf" srcId="{011633F8-A90E-421E-957A-CEB457891791}" destId="{407802E4-1F97-4B2E-9E08-208D9554EE56}" srcOrd="0" destOrd="0" presId="urn:microsoft.com/office/officeart/2008/layout/VerticalCurvedList"/>
    <dgm:cxn modelId="{57C055F3-F208-4F74-A668-6328AF04C99A}" type="presParOf" srcId="{407802E4-1F97-4B2E-9E08-208D9554EE56}" destId="{3E950D17-459C-4BC2-8595-1398A2CE4EAF}" srcOrd="0" destOrd="0" presId="urn:microsoft.com/office/officeart/2008/layout/VerticalCurvedList"/>
    <dgm:cxn modelId="{6C643098-5C23-42FD-9FFB-0E2AD312F2D5}" type="presParOf" srcId="{3E950D17-459C-4BC2-8595-1398A2CE4EAF}" destId="{8DEBAE38-EAC0-4B9F-AABE-224752E1DFE7}" srcOrd="0" destOrd="0" presId="urn:microsoft.com/office/officeart/2008/layout/VerticalCurvedList"/>
    <dgm:cxn modelId="{457292E1-7996-4EDE-BFEC-1129E906E0CB}" type="presParOf" srcId="{3E950D17-459C-4BC2-8595-1398A2CE4EAF}" destId="{FEC8FF6C-E7C0-48AD-B9DE-79594B1ACD94}" srcOrd="1" destOrd="0" presId="urn:microsoft.com/office/officeart/2008/layout/VerticalCurvedList"/>
    <dgm:cxn modelId="{9C4227C3-4DE3-4D5D-98E0-9B2DAD120A88}" type="presParOf" srcId="{3E950D17-459C-4BC2-8595-1398A2CE4EAF}" destId="{2242F116-5D0A-44F7-A102-CBBF82486094}" srcOrd="2" destOrd="0" presId="urn:microsoft.com/office/officeart/2008/layout/VerticalCurvedList"/>
    <dgm:cxn modelId="{8417D9AB-A4BB-4ABC-818D-ED60F3691C31}" type="presParOf" srcId="{3E950D17-459C-4BC2-8595-1398A2CE4EAF}" destId="{2FD1FABC-EBA8-40E5-AE78-F1B52270A1DC}" srcOrd="3" destOrd="0" presId="urn:microsoft.com/office/officeart/2008/layout/VerticalCurvedList"/>
    <dgm:cxn modelId="{DD5826D8-A8C2-4B7C-9C64-32EA34E35EEB}" type="presParOf" srcId="{407802E4-1F97-4B2E-9E08-208D9554EE56}" destId="{08AA3003-0170-48E1-BD74-C61B10A5D32C}" srcOrd="1" destOrd="0" presId="urn:microsoft.com/office/officeart/2008/layout/VerticalCurvedList"/>
    <dgm:cxn modelId="{0EF5CA9A-4D95-4D66-9506-C3BA3097B4EB}" type="presParOf" srcId="{407802E4-1F97-4B2E-9E08-208D9554EE56}" destId="{A2E963C8-DFD9-460B-8B5B-A3C57C84D71C}" srcOrd="2" destOrd="0" presId="urn:microsoft.com/office/officeart/2008/layout/VerticalCurvedList"/>
    <dgm:cxn modelId="{A04AFBF1-BBD5-4491-8AD9-5ED18C80B395}" type="presParOf" srcId="{A2E963C8-DFD9-460B-8B5B-A3C57C84D71C}" destId="{95524DEF-168B-4020-826F-F178B321A9BD}" srcOrd="0" destOrd="0" presId="urn:microsoft.com/office/officeart/2008/layout/VerticalCurvedList"/>
    <dgm:cxn modelId="{AEC94B52-AEA6-473E-B1CF-303516730EB4}" type="presParOf" srcId="{407802E4-1F97-4B2E-9E08-208D9554EE56}" destId="{DBFA6798-2BCF-4F2F-89A6-824C2C9CF6BC}" srcOrd="3" destOrd="0" presId="urn:microsoft.com/office/officeart/2008/layout/VerticalCurvedList"/>
    <dgm:cxn modelId="{BA9E7808-DA0F-4751-A969-D44E783B53C9}" type="presParOf" srcId="{407802E4-1F97-4B2E-9E08-208D9554EE56}" destId="{059513B4-2021-48A6-9329-9DBC1EBD5E91}" srcOrd="4" destOrd="0" presId="urn:microsoft.com/office/officeart/2008/layout/VerticalCurvedList"/>
    <dgm:cxn modelId="{6CFECDAB-565F-42EA-9995-2EFEF29F4599}" type="presParOf" srcId="{059513B4-2021-48A6-9329-9DBC1EBD5E91}" destId="{03A59456-B89F-4DEC-99E7-07A25D8236E2}" srcOrd="0" destOrd="0" presId="urn:microsoft.com/office/officeart/2008/layout/VerticalCurvedList"/>
    <dgm:cxn modelId="{B002CE40-15B1-42C4-9340-3BF6E42B385D}" type="presParOf" srcId="{407802E4-1F97-4B2E-9E08-208D9554EE56}" destId="{DEB71147-83C4-443A-82B8-AC113A749F87}" srcOrd="5" destOrd="0" presId="urn:microsoft.com/office/officeart/2008/layout/VerticalCurvedList"/>
    <dgm:cxn modelId="{8995A162-8C0B-4851-8C11-5B5CD8BE5003}" type="presParOf" srcId="{407802E4-1F97-4B2E-9E08-208D9554EE56}" destId="{A538C554-9A3F-423D-AF37-782594F1F855}" srcOrd="6" destOrd="0" presId="urn:microsoft.com/office/officeart/2008/layout/VerticalCurvedList"/>
    <dgm:cxn modelId="{A7DCADC8-3BA5-43C9-980F-91054072122D}" type="presParOf" srcId="{A538C554-9A3F-423D-AF37-782594F1F855}" destId="{1CD31654-5A1D-47DD-A0AB-7A026F0065C9}" srcOrd="0" destOrd="0" presId="urn:microsoft.com/office/officeart/2008/layout/VerticalCurvedList"/>
    <dgm:cxn modelId="{12E7FA1D-3F3F-48D9-A8ED-E18E8D5E3808}" type="presParOf" srcId="{407802E4-1F97-4B2E-9E08-208D9554EE56}" destId="{E03C6395-3930-483F-A0DC-F4E803B4E80B}" srcOrd="7" destOrd="0" presId="urn:microsoft.com/office/officeart/2008/layout/VerticalCurvedList"/>
    <dgm:cxn modelId="{FC30FD64-191C-41A8-A8D9-B843E92D13B5}" type="presParOf" srcId="{407802E4-1F97-4B2E-9E08-208D9554EE56}" destId="{2FE9294B-676B-416E-8FCE-1EAE7B3E3E25}" srcOrd="8" destOrd="0" presId="urn:microsoft.com/office/officeart/2008/layout/VerticalCurvedList"/>
    <dgm:cxn modelId="{2D662D84-7367-4E54-ACD7-AACB335F1A5F}" type="presParOf" srcId="{2FE9294B-676B-416E-8FCE-1EAE7B3E3E25}" destId="{83D9D00F-0364-4604-BA42-6054AAADA450}" srcOrd="0" destOrd="0" presId="urn:microsoft.com/office/officeart/2008/layout/VerticalCurvedList"/>
    <dgm:cxn modelId="{F871687F-E96C-4ECB-849F-645D6712A663}" type="presParOf" srcId="{407802E4-1F97-4B2E-9E08-208D9554EE56}" destId="{4C6E18B1-7A46-4FB6-A925-5D65A5E1F0A3}" srcOrd="9" destOrd="0" presId="urn:microsoft.com/office/officeart/2008/layout/VerticalCurvedList"/>
    <dgm:cxn modelId="{6F42AEB6-6AAC-4D2B-AB89-FC497EAA8AB6}" type="presParOf" srcId="{407802E4-1F97-4B2E-9E08-208D9554EE56}" destId="{3B4B8068-57EE-4BC5-8C4A-072846616A0B}" srcOrd="10" destOrd="0" presId="urn:microsoft.com/office/officeart/2008/layout/VerticalCurvedList"/>
    <dgm:cxn modelId="{CAD4EF98-73C1-47D1-ABAD-54D57F2938C6}" type="presParOf" srcId="{3B4B8068-57EE-4BC5-8C4A-072846616A0B}" destId="{66B575A1-8C13-46CC-A3BC-FF04DC3E3E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0C0AD-6FFF-4BF8-B4E1-5B7ED861409F}">
      <dsp:nvSpPr>
        <dsp:cNvPr id="0" name=""/>
        <dsp:cNvSpPr/>
      </dsp:nvSpPr>
      <dsp:spPr>
        <a:xfrm rot="5400000">
          <a:off x="-163716" y="165234"/>
          <a:ext cx="1091444" cy="76401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383524"/>
        <a:ext cx="764011" cy="327433"/>
      </dsp:txXfrm>
    </dsp:sp>
    <dsp:sp modelId="{D98C70A0-F977-4E14-BDF8-608498293A1B}">
      <dsp:nvSpPr>
        <dsp:cNvPr id="0" name=""/>
        <dsp:cNvSpPr/>
      </dsp:nvSpPr>
      <dsp:spPr>
        <a:xfrm rot="5400000">
          <a:off x="2683486" y="-1929021"/>
          <a:ext cx="709439" cy="456748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Child welfare program, policy, training and practice</a:t>
          </a:r>
        </a:p>
      </dsp:txBody>
      <dsp:txXfrm rot="-5400000">
        <a:off x="754465" y="34632"/>
        <a:ext cx="4532849" cy="640175"/>
      </dsp:txXfrm>
    </dsp:sp>
    <dsp:sp modelId="{806C2D48-3720-4C3C-9124-7D075DFC8202}">
      <dsp:nvSpPr>
        <dsp:cNvPr id="0" name=""/>
        <dsp:cNvSpPr/>
      </dsp:nvSpPr>
      <dsp:spPr>
        <a:xfrm rot="5400000">
          <a:off x="-163716" y="1107588"/>
          <a:ext cx="1091444" cy="764011"/>
        </a:xfrm>
        <a:prstGeom prst="chevron">
          <a:avLst/>
        </a:prstGeom>
        <a:solidFill>
          <a:schemeClr val="accent5">
            <a:hueOff val="3050536"/>
            <a:satOff val="4026"/>
            <a:lumOff val="1503"/>
            <a:alphaOff val="0"/>
          </a:schemeClr>
        </a:solidFill>
        <a:ln w="12700" cap="flat" cmpd="sng" algn="ctr">
          <a:solidFill>
            <a:schemeClr val="accent5">
              <a:hueOff val="3050536"/>
              <a:satOff val="4026"/>
              <a:lumOff val="15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1325878"/>
        <a:ext cx="764011" cy="327433"/>
      </dsp:txXfrm>
    </dsp:sp>
    <dsp:sp modelId="{E546F84C-C50F-43FB-94F8-7EB6909AF657}">
      <dsp:nvSpPr>
        <dsp:cNvPr id="0" name=""/>
        <dsp:cNvSpPr/>
      </dsp:nvSpPr>
      <dsp:spPr>
        <a:xfrm rot="5400000">
          <a:off x="2693032" y="-985149"/>
          <a:ext cx="709439" cy="4567481"/>
        </a:xfrm>
        <a:prstGeom prst="round2SameRect">
          <a:avLst/>
        </a:prstGeom>
        <a:solidFill>
          <a:schemeClr val="lt1">
            <a:alpha val="90000"/>
            <a:hueOff val="0"/>
            <a:satOff val="0"/>
            <a:lumOff val="0"/>
            <a:alphaOff val="0"/>
          </a:schemeClr>
        </a:solidFill>
        <a:ln w="12700" cap="flat" cmpd="sng" algn="ctr">
          <a:solidFill>
            <a:schemeClr val="accent5">
              <a:hueOff val="3050536"/>
              <a:satOff val="4026"/>
              <a:lumOff val="15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CFSP, annual progress reports and other state plans</a:t>
          </a:r>
        </a:p>
      </dsp:txBody>
      <dsp:txXfrm rot="-5400000">
        <a:off x="764011" y="978504"/>
        <a:ext cx="4532849" cy="640175"/>
      </dsp:txXfrm>
    </dsp:sp>
    <dsp:sp modelId="{422586DC-ACF8-48B6-8D40-3617A28BF2D3}">
      <dsp:nvSpPr>
        <dsp:cNvPr id="0" name=""/>
        <dsp:cNvSpPr/>
      </dsp:nvSpPr>
      <dsp:spPr>
        <a:xfrm rot="5400000">
          <a:off x="-163716" y="2049942"/>
          <a:ext cx="1091444" cy="764011"/>
        </a:xfrm>
        <a:prstGeom prst="chevron">
          <a:avLst/>
        </a:prstGeom>
        <a:solidFill>
          <a:schemeClr val="accent5">
            <a:hueOff val="6101071"/>
            <a:satOff val="8053"/>
            <a:lumOff val="3007"/>
            <a:alphaOff val="0"/>
          </a:schemeClr>
        </a:solidFill>
        <a:ln w="12700" cap="flat" cmpd="sng" algn="ctr">
          <a:solidFill>
            <a:schemeClr val="accent5">
              <a:hueOff val="6101071"/>
              <a:satOff val="8053"/>
              <a:lumOff val="3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2268232"/>
        <a:ext cx="764011" cy="327433"/>
      </dsp:txXfrm>
    </dsp:sp>
    <dsp:sp modelId="{56F879AC-8816-4DBB-B766-E40F564EF125}">
      <dsp:nvSpPr>
        <dsp:cNvPr id="0" name=""/>
        <dsp:cNvSpPr/>
      </dsp:nvSpPr>
      <dsp:spPr>
        <a:xfrm rot="5400000">
          <a:off x="2693032" y="-42795"/>
          <a:ext cx="709439" cy="4567481"/>
        </a:xfrm>
        <a:prstGeom prst="round2SameRect">
          <a:avLst/>
        </a:prstGeom>
        <a:solidFill>
          <a:schemeClr val="lt1">
            <a:alpha val="90000"/>
            <a:hueOff val="0"/>
            <a:satOff val="0"/>
            <a:lumOff val="0"/>
            <a:alphaOff val="0"/>
          </a:schemeClr>
        </a:solidFill>
        <a:ln w="12700" cap="flat" cmpd="sng" algn="ctr">
          <a:solidFill>
            <a:schemeClr val="accent5">
              <a:hueOff val="6101071"/>
              <a:satOff val="8053"/>
              <a:lumOff val="30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Capacity Building and CQI</a:t>
          </a:r>
        </a:p>
      </dsp:txBody>
      <dsp:txXfrm rot="-5400000">
        <a:off x="764011" y="1920858"/>
        <a:ext cx="4532849" cy="640175"/>
      </dsp:txXfrm>
    </dsp:sp>
    <dsp:sp modelId="{9481B168-F47B-4AE0-B72D-73AEB616734D}">
      <dsp:nvSpPr>
        <dsp:cNvPr id="0" name=""/>
        <dsp:cNvSpPr/>
      </dsp:nvSpPr>
      <dsp:spPr>
        <a:xfrm rot="5400000">
          <a:off x="-163716" y="2992296"/>
          <a:ext cx="1091444" cy="764011"/>
        </a:xfrm>
        <a:prstGeom prst="chevron">
          <a:avLst/>
        </a:prstGeom>
        <a:solidFill>
          <a:schemeClr val="accent5">
            <a:hueOff val="9151607"/>
            <a:satOff val="12079"/>
            <a:lumOff val="4510"/>
            <a:alphaOff val="0"/>
          </a:schemeClr>
        </a:solidFill>
        <a:ln w="12700" cap="flat" cmpd="sng" algn="ctr">
          <a:solidFill>
            <a:schemeClr val="accent5">
              <a:hueOff val="9151607"/>
              <a:satOff val="12079"/>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3210586"/>
        <a:ext cx="764011" cy="327433"/>
      </dsp:txXfrm>
    </dsp:sp>
    <dsp:sp modelId="{DDE968FE-51FC-45AF-A1A5-06D6CA9E7054}">
      <dsp:nvSpPr>
        <dsp:cNvPr id="0" name=""/>
        <dsp:cNvSpPr/>
      </dsp:nvSpPr>
      <dsp:spPr>
        <a:xfrm rot="5400000">
          <a:off x="2693032" y="899558"/>
          <a:ext cx="709439" cy="4567481"/>
        </a:xfrm>
        <a:prstGeom prst="round2SameRect">
          <a:avLst/>
        </a:prstGeom>
        <a:solidFill>
          <a:schemeClr val="lt1">
            <a:alpha val="90000"/>
            <a:hueOff val="0"/>
            <a:satOff val="0"/>
            <a:lumOff val="0"/>
            <a:alphaOff val="0"/>
          </a:schemeClr>
        </a:solidFill>
        <a:ln w="12700" cap="flat" cmpd="sng" algn="ctr">
          <a:solidFill>
            <a:schemeClr val="accent5">
              <a:hueOff val="9151607"/>
              <a:satOff val="12079"/>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Collaboration and Partnerships</a:t>
          </a:r>
        </a:p>
      </dsp:txBody>
      <dsp:txXfrm rot="-5400000">
        <a:off x="764011" y="2863211"/>
        <a:ext cx="4532849" cy="64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AAE34-F1D5-4E0D-81A3-C095829C247B}">
      <dsp:nvSpPr>
        <dsp:cNvPr id="0" name=""/>
        <dsp:cNvSpPr/>
      </dsp:nvSpPr>
      <dsp:spPr>
        <a:xfrm>
          <a:off x="0" y="425087"/>
          <a:ext cx="5846064" cy="467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3720" tIns="583184" rIns="453720"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t>Safety</a:t>
          </a:r>
        </a:p>
        <a:p>
          <a:pPr marL="342900" lvl="2" indent="-171450" algn="l" defTabSz="755650">
            <a:lnSpc>
              <a:spcPct val="90000"/>
            </a:lnSpc>
            <a:spcBef>
              <a:spcPct val="0"/>
            </a:spcBef>
            <a:spcAft>
              <a:spcPct val="15000"/>
            </a:spcAft>
            <a:buChar char="•"/>
          </a:pPr>
          <a:r>
            <a:rPr lang="en-US" sz="1700" kern="1200"/>
            <a:t>Children are protected from abuse and neglect</a:t>
          </a:r>
        </a:p>
        <a:p>
          <a:pPr marL="342900" lvl="2" indent="-171450" algn="l" defTabSz="755650">
            <a:lnSpc>
              <a:spcPct val="90000"/>
            </a:lnSpc>
            <a:spcBef>
              <a:spcPct val="0"/>
            </a:spcBef>
            <a:spcAft>
              <a:spcPct val="15000"/>
            </a:spcAft>
            <a:buChar char="•"/>
          </a:pPr>
          <a:r>
            <a:rPr lang="en-US" sz="1700" kern="1200"/>
            <a:t>Children are safely maintained in their homes when possible</a:t>
          </a:r>
        </a:p>
        <a:p>
          <a:pPr marL="171450" lvl="1" indent="-171450" algn="l" defTabSz="800100">
            <a:lnSpc>
              <a:spcPct val="90000"/>
            </a:lnSpc>
            <a:spcBef>
              <a:spcPct val="0"/>
            </a:spcBef>
            <a:spcAft>
              <a:spcPct val="15000"/>
            </a:spcAft>
            <a:buChar char="•"/>
          </a:pPr>
          <a:r>
            <a:rPr lang="en-US" sz="1800" b="1" kern="1200"/>
            <a:t>Permanency</a:t>
          </a:r>
        </a:p>
        <a:p>
          <a:pPr marL="342900" lvl="2" indent="-171450" algn="l" defTabSz="755650">
            <a:lnSpc>
              <a:spcPct val="90000"/>
            </a:lnSpc>
            <a:spcBef>
              <a:spcPct val="0"/>
            </a:spcBef>
            <a:spcAft>
              <a:spcPct val="15000"/>
            </a:spcAft>
            <a:buChar char="•"/>
          </a:pPr>
          <a:r>
            <a:rPr lang="en-US" sz="1700" kern="1200"/>
            <a:t>Children have permanency in their living situations</a:t>
          </a:r>
        </a:p>
        <a:p>
          <a:pPr marL="342900" lvl="2" indent="-171450" algn="l" defTabSz="755650">
            <a:lnSpc>
              <a:spcPct val="90000"/>
            </a:lnSpc>
            <a:spcBef>
              <a:spcPct val="0"/>
            </a:spcBef>
            <a:spcAft>
              <a:spcPct val="15000"/>
            </a:spcAft>
            <a:buChar char="•"/>
          </a:pPr>
          <a:r>
            <a:rPr lang="en-US" sz="1700" kern="1200"/>
            <a:t>Continuity of relationships and connections are preserved for children</a:t>
          </a:r>
        </a:p>
        <a:p>
          <a:pPr marL="171450" lvl="1" indent="-171450" algn="l" defTabSz="800100">
            <a:lnSpc>
              <a:spcPct val="90000"/>
            </a:lnSpc>
            <a:spcBef>
              <a:spcPct val="0"/>
            </a:spcBef>
            <a:spcAft>
              <a:spcPct val="15000"/>
            </a:spcAft>
            <a:buChar char="•"/>
          </a:pPr>
          <a:r>
            <a:rPr lang="en-US" sz="1800" b="1" kern="1200"/>
            <a:t>Well-being</a:t>
          </a:r>
        </a:p>
        <a:p>
          <a:pPr marL="342900" lvl="2" indent="-171450" algn="l" defTabSz="755650">
            <a:lnSpc>
              <a:spcPct val="90000"/>
            </a:lnSpc>
            <a:spcBef>
              <a:spcPct val="0"/>
            </a:spcBef>
            <a:spcAft>
              <a:spcPct val="15000"/>
            </a:spcAft>
            <a:buChar char="•"/>
          </a:pPr>
          <a:r>
            <a:rPr lang="en-US" sz="1700" kern="1200"/>
            <a:t>Families have enhanced capacity to meet their children’s needs</a:t>
          </a:r>
        </a:p>
        <a:p>
          <a:pPr marL="342900" lvl="2" indent="-171450" algn="l" defTabSz="755650">
            <a:lnSpc>
              <a:spcPct val="90000"/>
            </a:lnSpc>
            <a:spcBef>
              <a:spcPct val="0"/>
            </a:spcBef>
            <a:spcAft>
              <a:spcPct val="15000"/>
            </a:spcAft>
            <a:buChar char="•"/>
          </a:pPr>
          <a:r>
            <a:rPr lang="en-US" sz="1700" kern="1200"/>
            <a:t>Children receive appropriate services to meet their educational needs</a:t>
          </a:r>
        </a:p>
        <a:p>
          <a:pPr marL="342900" lvl="2" indent="-171450" algn="l" defTabSz="755650">
            <a:lnSpc>
              <a:spcPct val="90000"/>
            </a:lnSpc>
            <a:spcBef>
              <a:spcPct val="0"/>
            </a:spcBef>
            <a:spcAft>
              <a:spcPct val="15000"/>
            </a:spcAft>
            <a:buChar char="•"/>
          </a:pPr>
          <a:r>
            <a:rPr lang="en-US" sz="1700" kern="1200"/>
            <a:t>Children receive appropriate services to meet physical and mental health needs</a:t>
          </a:r>
        </a:p>
      </dsp:txBody>
      <dsp:txXfrm>
        <a:off x="0" y="425087"/>
        <a:ext cx="5846064" cy="4674600"/>
      </dsp:txXfrm>
    </dsp:sp>
    <dsp:sp modelId="{FF494576-5C68-4CE1-A076-A2210C0BE652}">
      <dsp:nvSpPr>
        <dsp:cNvPr id="0" name=""/>
        <dsp:cNvSpPr/>
      </dsp:nvSpPr>
      <dsp:spPr>
        <a:xfrm>
          <a:off x="206959" y="93315"/>
          <a:ext cx="4092244"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677" tIns="0" rIns="154677" bIns="0" numCol="1" spcCol="1270" anchor="ctr" anchorCtr="0">
          <a:noAutofit/>
        </a:bodyPr>
        <a:lstStyle/>
        <a:p>
          <a:pPr marL="0" lvl="0" indent="0" algn="l" defTabSz="1244600">
            <a:lnSpc>
              <a:spcPct val="90000"/>
            </a:lnSpc>
            <a:spcBef>
              <a:spcPct val="0"/>
            </a:spcBef>
            <a:spcAft>
              <a:spcPct val="35000"/>
            </a:spcAft>
            <a:buNone/>
          </a:pPr>
          <a:r>
            <a:rPr lang="en-US" sz="2800" kern="1200"/>
            <a:t>Domains</a:t>
          </a:r>
        </a:p>
      </dsp:txBody>
      <dsp:txXfrm>
        <a:off x="247308" y="133664"/>
        <a:ext cx="4011546"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00E1A-FF7C-4EA6-883B-31910099F86D}">
      <dsp:nvSpPr>
        <dsp:cNvPr id="0" name=""/>
        <dsp:cNvSpPr/>
      </dsp:nvSpPr>
      <dsp:spPr>
        <a:xfrm>
          <a:off x="0" y="388367"/>
          <a:ext cx="4992624" cy="401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483" tIns="458216" rIns="3874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Statewide Information System</a:t>
          </a:r>
        </a:p>
        <a:p>
          <a:pPr marL="228600" lvl="1" indent="-228600" algn="l" defTabSz="977900">
            <a:lnSpc>
              <a:spcPct val="90000"/>
            </a:lnSpc>
            <a:spcBef>
              <a:spcPct val="0"/>
            </a:spcBef>
            <a:spcAft>
              <a:spcPct val="15000"/>
            </a:spcAft>
            <a:buChar char="•"/>
          </a:pPr>
          <a:r>
            <a:rPr lang="en-US" sz="2200" kern="1200"/>
            <a:t>Case review system</a:t>
          </a:r>
        </a:p>
        <a:p>
          <a:pPr marL="228600" lvl="1" indent="-228600" algn="l" defTabSz="977900">
            <a:lnSpc>
              <a:spcPct val="90000"/>
            </a:lnSpc>
            <a:spcBef>
              <a:spcPct val="0"/>
            </a:spcBef>
            <a:spcAft>
              <a:spcPct val="15000"/>
            </a:spcAft>
            <a:buChar char="•"/>
          </a:pPr>
          <a:r>
            <a:rPr lang="en-US" sz="2200" kern="1200"/>
            <a:t>Quality assurance system</a:t>
          </a:r>
        </a:p>
        <a:p>
          <a:pPr marL="228600" lvl="1" indent="-228600" algn="l" defTabSz="977900">
            <a:lnSpc>
              <a:spcPct val="90000"/>
            </a:lnSpc>
            <a:spcBef>
              <a:spcPct val="0"/>
            </a:spcBef>
            <a:spcAft>
              <a:spcPct val="15000"/>
            </a:spcAft>
            <a:buChar char="•"/>
          </a:pPr>
          <a:r>
            <a:rPr lang="en-US" sz="2200" kern="1200"/>
            <a:t>Staff and provider training</a:t>
          </a:r>
        </a:p>
        <a:p>
          <a:pPr marL="228600" lvl="1" indent="-228600" algn="l" defTabSz="977900">
            <a:lnSpc>
              <a:spcPct val="90000"/>
            </a:lnSpc>
            <a:spcBef>
              <a:spcPct val="0"/>
            </a:spcBef>
            <a:spcAft>
              <a:spcPct val="15000"/>
            </a:spcAft>
            <a:buChar char="•"/>
          </a:pPr>
          <a:r>
            <a:rPr lang="en-US" sz="2200" kern="1200"/>
            <a:t>Service array</a:t>
          </a:r>
        </a:p>
        <a:p>
          <a:pPr marL="228600" lvl="1" indent="-228600" algn="l" defTabSz="977900">
            <a:lnSpc>
              <a:spcPct val="90000"/>
            </a:lnSpc>
            <a:spcBef>
              <a:spcPct val="0"/>
            </a:spcBef>
            <a:spcAft>
              <a:spcPct val="15000"/>
            </a:spcAft>
            <a:buChar char="•"/>
          </a:pPr>
          <a:r>
            <a:rPr lang="en-US" sz="2200" kern="1200"/>
            <a:t>Agency responsiveness to community</a:t>
          </a:r>
        </a:p>
        <a:p>
          <a:pPr marL="228600" lvl="1" indent="-228600" algn="l" defTabSz="977900">
            <a:lnSpc>
              <a:spcPct val="90000"/>
            </a:lnSpc>
            <a:spcBef>
              <a:spcPct val="0"/>
            </a:spcBef>
            <a:spcAft>
              <a:spcPct val="15000"/>
            </a:spcAft>
            <a:buChar char="•"/>
          </a:pPr>
          <a:r>
            <a:rPr lang="en-US" sz="2200" kern="1200"/>
            <a:t>Resource/adoptive parent licensing, recruitment, and retention</a:t>
          </a:r>
        </a:p>
      </dsp:txBody>
      <dsp:txXfrm>
        <a:off x="0" y="388367"/>
        <a:ext cx="4992624" cy="4019400"/>
      </dsp:txXfrm>
    </dsp:sp>
    <dsp:sp modelId="{823D2403-436D-4930-94C8-AFB050D699B3}">
      <dsp:nvSpPr>
        <dsp:cNvPr id="0" name=""/>
        <dsp:cNvSpPr/>
      </dsp:nvSpPr>
      <dsp:spPr>
        <a:xfrm>
          <a:off x="249631" y="63647"/>
          <a:ext cx="349483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97" tIns="0" rIns="132097" bIns="0" numCol="1" spcCol="1270" anchor="ctr" anchorCtr="0">
          <a:noAutofit/>
        </a:bodyPr>
        <a:lstStyle/>
        <a:p>
          <a:pPr marL="0" lvl="0" indent="0" algn="l" defTabSz="977900">
            <a:lnSpc>
              <a:spcPct val="90000"/>
            </a:lnSpc>
            <a:spcBef>
              <a:spcPct val="0"/>
            </a:spcBef>
            <a:spcAft>
              <a:spcPct val="35000"/>
            </a:spcAft>
            <a:buNone/>
          </a:pPr>
          <a:r>
            <a:rPr lang="en-US" sz="2200" kern="1200"/>
            <a:t>Systemic Factors</a:t>
          </a:r>
        </a:p>
      </dsp:txBody>
      <dsp:txXfrm>
        <a:off x="281334" y="95350"/>
        <a:ext cx="3431430"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AAE34-F1D5-4E0D-81A3-C095829C247B}">
      <dsp:nvSpPr>
        <dsp:cNvPr id="0" name=""/>
        <dsp:cNvSpPr/>
      </dsp:nvSpPr>
      <dsp:spPr>
        <a:xfrm>
          <a:off x="0" y="639796"/>
          <a:ext cx="5746030" cy="491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956" tIns="812292" rIns="44595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t>Safety</a:t>
          </a:r>
        </a:p>
        <a:p>
          <a:pPr marL="342900" lvl="2" indent="-171450" algn="l" defTabSz="755650">
            <a:lnSpc>
              <a:spcPct val="90000"/>
            </a:lnSpc>
            <a:spcBef>
              <a:spcPct val="0"/>
            </a:spcBef>
            <a:spcAft>
              <a:spcPct val="15000"/>
            </a:spcAft>
            <a:buChar char="•"/>
          </a:pPr>
          <a:r>
            <a:rPr lang="en-US" sz="1700" kern="1200"/>
            <a:t>Children are protected from abuse and neglect</a:t>
          </a:r>
        </a:p>
        <a:p>
          <a:pPr marL="342900" lvl="2" indent="-171450" algn="l" defTabSz="755650">
            <a:lnSpc>
              <a:spcPct val="90000"/>
            </a:lnSpc>
            <a:spcBef>
              <a:spcPct val="0"/>
            </a:spcBef>
            <a:spcAft>
              <a:spcPct val="15000"/>
            </a:spcAft>
            <a:buChar char="•"/>
          </a:pPr>
          <a:r>
            <a:rPr lang="en-US" sz="1700" kern="1200"/>
            <a:t>Children are safely maintained in their homes when possible</a:t>
          </a:r>
        </a:p>
        <a:p>
          <a:pPr marL="171450" lvl="1" indent="-171450" algn="l" defTabSz="800100">
            <a:lnSpc>
              <a:spcPct val="90000"/>
            </a:lnSpc>
            <a:spcBef>
              <a:spcPct val="0"/>
            </a:spcBef>
            <a:spcAft>
              <a:spcPct val="15000"/>
            </a:spcAft>
            <a:buChar char="•"/>
          </a:pPr>
          <a:r>
            <a:rPr lang="en-US" sz="1800" b="1" kern="1200"/>
            <a:t>Permanency</a:t>
          </a:r>
        </a:p>
        <a:p>
          <a:pPr marL="342900" lvl="2" indent="-171450" algn="l" defTabSz="755650">
            <a:lnSpc>
              <a:spcPct val="90000"/>
            </a:lnSpc>
            <a:spcBef>
              <a:spcPct val="0"/>
            </a:spcBef>
            <a:spcAft>
              <a:spcPct val="15000"/>
            </a:spcAft>
            <a:buChar char="•"/>
          </a:pPr>
          <a:r>
            <a:rPr lang="en-US" sz="1700" kern="1200"/>
            <a:t>Children have permanency in their living situations</a:t>
          </a:r>
        </a:p>
        <a:p>
          <a:pPr marL="342900" lvl="2" indent="-171450" algn="l" defTabSz="755650">
            <a:lnSpc>
              <a:spcPct val="90000"/>
            </a:lnSpc>
            <a:spcBef>
              <a:spcPct val="0"/>
            </a:spcBef>
            <a:spcAft>
              <a:spcPct val="15000"/>
            </a:spcAft>
            <a:buChar char="•"/>
          </a:pPr>
          <a:r>
            <a:rPr lang="en-US" sz="1700" kern="1200"/>
            <a:t>Continuity of relationships and connections are preserved for children</a:t>
          </a:r>
        </a:p>
        <a:p>
          <a:pPr marL="171450" lvl="1" indent="-171450" algn="l" defTabSz="800100">
            <a:lnSpc>
              <a:spcPct val="90000"/>
            </a:lnSpc>
            <a:spcBef>
              <a:spcPct val="0"/>
            </a:spcBef>
            <a:spcAft>
              <a:spcPct val="15000"/>
            </a:spcAft>
            <a:buChar char="•"/>
          </a:pPr>
          <a:r>
            <a:rPr lang="en-US" sz="1800" b="1" kern="1200"/>
            <a:t>Well-being</a:t>
          </a:r>
        </a:p>
        <a:p>
          <a:pPr marL="342900" lvl="2" indent="-171450" algn="l" defTabSz="755650">
            <a:lnSpc>
              <a:spcPct val="90000"/>
            </a:lnSpc>
            <a:spcBef>
              <a:spcPct val="0"/>
            </a:spcBef>
            <a:spcAft>
              <a:spcPct val="15000"/>
            </a:spcAft>
            <a:buChar char="•"/>
          </a:pPr>
          <a:r>
            <a:rPr lang="en-US" sz="1700" kern="1200"/>
            <a:t>Families have enhanced capacity to meet their children’s needs</a:t>
          </a:r>
        </a:p>
        <a:p>
          <a:pPr marL="342900" lvl="2" indent="-171450" algn="l" defTabSz="755650">
            <a:lnSpc>
              <a:spcPct val="90000"/>
            </a:lnSpc>
            <a:spcBef>
              <a:spcPct val="0"/>
            </a:spcBef>
            <a:spcAft>
              <a:spcPct val="15000"/>
            </a:spcAft>
            <a:buChar char="•"/>
          </a:pPr>
          <a:r>
            <a:rPr lang="en-US" sz="1700" kern="1200"/>
            <a:t>Children receive appropriate services to meet their educational needs</a:t>
          </a:r>
        </a:p>
        <a:p>
          <a:pPr marL="342900" lvl="2" indent="-171450" algn="l" defTabSz="755650">
            <a:lnSpc>
              <a:spcPct val="90000"/>
            </a:lnSpc>
            <a:spcBef>
              <a:spcPct val="0"/>
            </a:spcBef>
            <a:spcAft>
              <a:spcPct val="15000"/>
            </a:spcAft>
            <a:buChar char="•"/>
          </a:pPr>
          <a:r>
            <a:rPr lang="en-US" sz="1700" kern="1200"/>
            <a:t>Children receive appropriate services to meet physical and mental health needs</a:t>
          </a:r>
        </a:p>
      </dsp:txBody>
      <dsp:txXfrm>
        <a:off x="0" y="639796"/>
        <a:ext cx="5746030" cy="4914000"/>
      </dsp:txXfrm>
    </dsp:sp>
    <dsp:sp modelId="{FF494576-5C68-4CE1-A076-A2210C0BE652}">
      <dsp:nvSpPr>
        <dsp:cNvPr id="0" name=""/>
        <dsp:cNvSpPr/>
      </dsp:nvSpPr>
      <dsp:spPr>
        <a:xfrm>
          <a:off x="203418" y="177684"/>
          <a:ext cx="4022221"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30" tIns="0" rIns="152030" bIns="0" numCol="1" spcCol="1270" anchor="ctr" anchorCtr="0">
          <a:noAutofit/>
        </a:bodyPr>
        <a:lstStyle/>
        <a:p>
          <a:pPr marL="0" lvl="0" indent="0" algn="l" defTabSz="1733550">
            <a:lnSpc>
              <a:spcPct val="90000"/>
            </a:lnSpc>
            <a:spcBef>
              <a:spcPct val="0"/>
            </a:spcBef>
            <a:spcAft>
              <a:spcPct val="35000"/>
            </a:spcAft>
            <a:buNone/>
          </a:pPr>
          <a:r>
            <a:rPr lang="en-US" sz="3900" kern="1200"/>
            <a:t>Outcomes</a:t>
          </a:r>
        </a:p>
      </dsp:txBody>
      <dsp:txXfrm>
        <a:off x="259619" y="233885"/>
        <a:ext cx="3909819" cy="1038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64B9A-7AD0-4F26-B9C0-E46C090E1465}">
      <dsp:nvSpPr>
        <dsp:cNvPr id="0" name=""/>
        <dsp:cNvSpPr/>
      </dsp:nvSpPr>
      <dsp:spPr>
        <a:xfrm rot="5400000">
          <a:off x="-363672" y="367286"/>
          <a:ext cx="2424486" cy="169714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Calibri"/>
              <a:ea typeface="Calibri"/>
              <a:cs typeface="Calibri"/>
            </a:rPr>
            <a:t>Development</a:t>
          </a:r>
        </a:p>
      </dsp:txBody>
      <dsp:txXfrm rot="-5400000">
        <a:off x="1" y="852183"/>
        <a:ext cx="1697140" cy="727346"/>
      </dsp:txXfrm>
    </dsp:sp>
    <dsp:sp modelId="{3504C116-34E6-48AC-B779-F7E5A87EADB7}">
      <dsp:nvSpPr>
        <dsp:cNvPr id="0" name=""/>
        <dsp:cNvSpPr/>
      </dsp:nvSpPr>
      <dsp:spPr>
        <a:xfrm rot="5400000">
          <a:off x="5143787" y="-3443032"/>
          <a:ext cx="1575916" cy="8469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latin typeface="Calibri"/>
              <a:ea typeface="Calibri"/>
              <a:cs typeface="Calibri"/>
            </a:rPr>
            <a:t>Significant development effort across multiple stakeholder groups</a:t>
          </a:r>
          <a:endParaRPr lang="en-US" sz="2900" kern="1200"/>
        </a:p>
        <a:p>
          <a:pPr marL="285750" lvl="1" indent="-285750" algn="l" defTabSz="1289050" rtl="0">
            <a:lnSpc>
              <a:spcPct val="90000"/>
            </a:lnSpc>
            <a:spcBef>
              <a:spcPct val="0"/>
            </a:spcBef>
            <a:spcAft>
              <a:spcPct val="15000"/>
            </a:spcAft>
            <a:buChar char="•"/>
          </a:pPr>
          <a:r>
            <a:rPr lang="en-US" sz="2900" kern="1200">
              <a:latin typeface="Calibri"/>
              <a:ea typeface="Calibri"/>
              <a:cs typeface="Calibri"/>
            </a:rPr>
            <a:t>PIP approval granted in April 2019.</a:t>
          </a:r>
          <a:endParaRPr lang="en-US" sz="2900" b="0" kern="1200">
            <a:latin typeface="Calibri"/>
            <a:ea typeface="Calibri"/>
            <a:cs typeface="Calibri"/>
          </a:endParaRPr>
        </a:p>
      </dsp:txBody>
      <dsp:txXfrm rot="-5400000">
        <a:off x="1697141" y="80544"/>
        <a:ext cx="8392279" cy="1422056"/>
      </dsp:txXfrm>
    </dsp:sp>
    <dsp:sp modelId="{39CA84D2-E3B3-4D40-911A-DE9C87286875}">
      <dsp:nvSpPr>
        <dsp:cNvPr id="0" name=""/>
        <dsp:cNvSpPr/>
      </dsp:nvSpPr>
      <dsp:spPr>
        <a:xfrm rot="5400000">
          <a:off x="-363672" y="2507716"/>
          <a:ext cx="2424486" cy="169714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latin typeface="Calibri"/>
              <a:ea typeface="Calibri"/>
              <a:cs typeface="Calibri"/>
            </a:rPr>
            <a:t>Implementation</a:t>
          </a:r>
          <a:endParaRPr lang="en-US" sz="1900" kern="1200"/>
        </a:p>
      </dsp:txBody>
      <dsp:txXfrm rot="-5400000">
        <a:off x="1" y="2992613"/>
        <a:ext cx="1697140" cy="727346"/>
      </dsp:txXfrm>
    </dsp:sp>
    <dsp:sp modelId="{ABBD54B2-1202-46D4-9670-192456F604E1}">
      <dsp:nvSpPr>
        <dsp:cNvPr id="0" name=""/>
        <dsp:cNvSpPr/>
      </dsp:nvSpPr>
      <dsp:spPr>
        <a:xfrm rot="5400000">
          <a:off x="5143787" y="-1302603"/>
          <a:ext cx="1575916" cy="846920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latin typeface="Calibri"/>
              <a:ea typeface="Calibri"/>
              <a:cs typeface="Calibri"/>
            </a:rPr>
            <a:t>20 PIP Localities</a:t>
          </a:r>
        </a:p>
        <a:p>
          <a:pPr marL="285750" lvl="1" indent="-285750" algn="l" defTabSz="1289050">
            <a:lnSpc>
              <a:spcPct val="90000"/>
            </a:lnSpc>
            <a:spcBef>
              <a:spcPct val="0"/>
            </a:spcBef>
            <a:spcAft>
              <a:spcPct val="15000"/>
            </a:spcAft>
            <a:buChar char="•"/>
          </a:pPr>
          <a:r>
            <a:rPr lang="en-US" sz="2900" kern="1200">
              <a:latin typeface="Calibri"/>
              <a:ea typeface="Calibri"/>
              <a:cs typeface="Calibri"/>
            </a:rPr>
            <a:t>Statewide implementation</a:t>
          </a:r>
        </a:p>
        <a:p>
          <a:pPr marL="285750" lvl="1" indent="-285750" algn="l" defTabSz="1289050">
            <a:lnSpc>
              <a:spcPct val="90000"/>
            </a:lnSpc>
            <a:spcBef>
              <a:spcPct val="0"/>
            </a:spcBef>
            <a:spcAft>
              <a:spcPct val="15000"/>
            </a:spcAft>
            <a:buChar char="•"/>
          </a:pPr>
          <a:r>
            <a:rPr lang="en-US" sz="2900" kern="1200">
              <a:latin typeface="Calibri"/>
              <a:ea typeface="Calibri"/>
              <a:cs typeface="Calibri"/>
            </a:rPr>
            <a:t>PIP closeout letter Feb 2022</a:t>
          </a:r>
          <a:endParaRPr lang="en-US" sz="2900" kern="1200"/>
        </a:p>
      </dsp:txBody>
      <dsp:txXfrm rot="-5400000">
        <a:off x="1697141" y="2220973"/>
        <a:ext cx="8392279" cy="1422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3F65-AADC-4D5D-8F2D-055A1B567DCC}">
      <dsp:nvSpPr>
        <dsp:cNvPr id="0" name=""/>
        <dsp:cNvSpPr/>
      </dsp:nvSpPr>
      <dsp:spPr>
        <a:xfrm>
          <a:off x="5331" y="95313"/>
          <a:ext cx="2727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Statewide Information System</a:t>
          </a:r>
        </a:p>
      </dsp:txBody>
      <dsp:txXfrm>
        <a:off x="5331" y="95313"/>
        <a:ext cx="2727040" cy="277200"/>
      </dsp:txXfrm>
    </dsp:sp>
    <dsp:sp modelId="{3D100B58-8098-48B5-AA0A-92D64B4F0F5F}">
      <dsp:nvSpPr>
        <dsp:cNvPr id="0" name=""/>
        <dsp:cNvSpPr/>
      </dsp:nvSpPr>
      <dsp:spPr>
        <a:xfrm>
          <a:off x="2732371" y="82320"/>
          <a:ext cx="545408" cy="303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24301-0D65-428E-AE69-69BF88B5A864}">
      <dsp:nvSpPr>
        <dsp:cNvPr id="0" name=""/>
        <dsp:cNvSpPr/>
      </dsp:nvSpPr>
      <dsp:spPr>
        <a:xfrm>
          <a:off x="3495943" y="82320"/>
          <a:ext cx="7417550" cy="303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19: Statewide Information System</a:t>
          </a:r>
        </a:p>
      </dsp:txBody>
      <dsp:txXfrm>
        <a:off x="3495943" y="82320"/>
        <a:ext cx="7417550" cy="303187"/>
      </dsp:txXfrm>
    </dsp:sp>
    <dsp:sp modelId="{B82C4CE5-A748-4542-914C-DBD3C9B744A4}">
      <dsp:nvSpPr>
        <dsp:cNvPr id="0" name=""/>
        <dsp:cNvSpPr/>
      </dsp:nvSpPr>
      <dsp:spPr>
        <a:xfrm>
          <a:off x="5331" y="921007"/>
          <a:ext cx="2727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Case Review</a:t>
          </a:r>
        </a:p>
      </dsp:txBody>
      <dsp:txXfrm>
        <a:off x="5331" y="921007"/>
        <a:ext cx="2727040" cy="277200"/>
      </dsp:txXfrm>
    </dsp:sp>
    <dsp:sp modelId="{281C5ECE-6F81-46D0-8161-CB0475ED3FA3}">
      <dsp:nvSpPr>
        <dsp:cNvPr id="0" name=""/>
        <dsp:cNvSpPr/>
      </dsp:nvSpPr>
      <dsp:spPr>
        <a:xfrm>
          <a:off x="2732371" y="435907"/>
          <a:ext cx="545408" cy="1247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09840-2450-4ABE-A0F2-5A6038592C10}">
      <dsp:nvSpPr>
        <dsp:cNvPr id="0" name=""/>
        <dsp:cNvSpPr/>
      </dsp:nvSpPr>
      <dsp:spPr>
        <a:xfrm>
          <a:off x="3495943" y="435907"/>
          <a:ext cx="7417550" cy="124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20: Written Case Plan</a:t>
          </a:r>
        </a:p>
        <a:p>
          <a:pPr marL="114300" lvl="1" indent="-114300" algn="l" defTabSz="622300">
            <a:lnSpc>
              <a:spcPct val="90000"/>
            </a:lnSpc>
            <a:spcBef>
              <a:spcPct val="0"/>
            </a:spcBef>
            <a:spcAft>
              <a:spcPct val="15000"/>
            </a:spcAft>
            <a:buChar char="•"/>
          </a:pPr>
          <a:r>
            <a:rPr lang="en-US" sz="1400" kern="1200"/>
            <a:t>Item 21: Periodic Reviews</a:t>
          </a:r>
        </a:p>
        <a:p>
          <a:pPr marL="114300" lvl="1" indent="-114300" algn="l" defTabSz="622300">
            <a:lnSpc>
              <a:spcPct val="90000"/>
            </a:lnSpc>
            <a:spcBef>
              <a:spcPct val="0"/>
            </a:spcBef>
            <a:spcAft>
              <a:spcPct val="15000"/>
            </a:spcAft>
            <a:buChar char="•"/>
          </a:pPr>
          <a:r>
            <a:rPr lang="en-US" sz="1400" kern="1200"/>
            <a:t>Item 22: Permanency Reviews</a:t>
          </a:r>
        </a:p>
        <a:p>
          <a:pPr marL="114300" lvl="1" indent="-114300" algn="l" defTabSz="622300">
            <a:lnSpc>
              <a:spcPct val="90000"/>
            </a:lnSpc>
            <a:spcBef>
              <a:spcPct val="0"/>
            </a:spcBef>
            <a:spcAft>
              <a:spcPct val="15000"/>
            </a:spcAft>
            <a:buChar char="•"/>
          </a:pPr>
          <a:r>
            <a:rPr lang="en-US" sz="1400" kern="1200"/>
            <a:t>Item 23: Termination of Parental Rights</a:t>
          </a:r>
        </a:p>
        <a:p>
          <a:pPr marL="114300" lvl="1" indent="-114300" algn="l" defTabSz="622300">
            <a:lnSpc>
              <a:spcPct val="90000"/>
            </a:lnSpc>
            <a:spcBef>
              <a:spcPct val="0"/>
            </a:spcBef>
            <a:spcAft>
              <a:spcPct val="15000"/>
            </a:spcAft>
            <a:buChar char="•"/>
          </a:pPr>
          <a:r>
            <a:rPr lang="en-US" sz="1400" kern="1200"/>
            <a:t>Item 24: Notice of Hearings and Reviews to Caregivers</a:t>
          </a:r>
        </a:p>
      </dsp:txBody>
      <dsp:txXfrm>
        <a:off x="3495943" y="435907"/>
        <a:ext cx="7417550" cy="1247400"/>
      </dsp:txXfrm>
    </dsp:sp>
    <dsp:sp modelId="{A6FBEBB2-9732-4441-80FF-DFB08C0C7413}">
      <dsp:nvSpPr>
        <dsp:cNvPr id="0" name=""/>
        <dsp:cNvSpPr/>
      </dsp:nvSpPr>
      <dsp:spPr>
        <a:xfrm>
          <a:off x="5331" y="1746701"/>
          <a:ext cx="2727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Quality Assurance System</a:t>
          </a:r>
        </a:p>
      </dsp:txBody>
      <dsp:txXfrm>
        <a:off x="5331" y="1746701"/>
        <a:ext cx="2727040" cy="277200"/>
      </dsp:txXfrm>
    </dsp:sp>
    <dsp:sp modelId="{7478A7F5-B497-4D40-938E-D525F569BBF3}">
      <dsp:nvSpPr>
        <dsp:cNvPr id="0" name=""/>
        <dsp:cNvSpPr/>
      </dsp:nvSpPr>
      <dsp:spPr>
        <a:xfrm>
          <a:off x="2732371" y="1733707"/>
          <a:ext cx="545408" cy="303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940B8-18FB-4704-BF88-F30D3B39C2AA}">
      <dsp:nvSpPr>
        <dsp:cNvPr id="0" name=""/>
        <dsp:cNvSpPr/>
      </dsp:nvSpPr>
      <dsp:spPr>
        <a:xfrm>
          <a:off x="3495943" y="1733707"/>
          <a:ext cx="7417550" cy="303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25: Quality Assurance System</a:t>
          </a:r>
        </a:p>
      </dsp:txBody>
      <dsp:txXfrm>
        <a:off x="3495943" y="1733707"/>
        <a:ext cx="7417550" cy="303187"/>
      </dsp:txXfrm>
    </dsp:sp>
    <dsp:sp modelId="{76E6B591-10DB-463D-91E8-5604544A5E31}">
      <dsp:nvSpPr>
        <dsp:cNvPr id="0" name=""/>
        <dsp:cNvSpPr/>
      </dsp:nvSpPr>
      <dsp:spPr>
        <a:xfrm>
          <a:off x="5331" y="2329845"/>
          <a:ext cx="2727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Staff and Provider Training</a:t>
          </a:r>
        </a:p>
      </dsp:txBody>
      <dsp:txXfrm>
        <a:off x="5331" y="2329845"/>
        <a:ext cx="2727040" cy="277200"/>
      </dsp:txXfrm>
    </dsp:sp>
    <dsp:sp modelId="{3FA873CA-FA37-43D7-A44A-34209336FA38}">
      <dsp:nvSpPr>
        <dsp:cNvPr id="0" name=""/>
        <dsp:cNvSpPr/>
      </dsp:nvSpPr>
      <dsp:spPr>
        <a:xfrm>
          <a:off x="2732371" y="2087295"/>
          <a:ext cx="545408" cy="7623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FA7-0AFF-4E3B-BC19-C74330BDC5CA}">
      <dsp:nvSpPr>
        <dsp:cNvPr id="0" name=""/>
        <dsp:cNvSpPr/>
      </dsp:nvSpPr>
      <dsp:spPr>
        <a:xfrm>
          <a:off x="3495943" y="2087295"/>
          <a:ext cx="7417550" cy="7623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26: Initial Staff Training</a:t>
          </a:r>
        </a:p>
        <a:p>
          <a:pPr marL="114300" lvl="1" indent="-114300" algn="l" defTabSz="622300">
            <a:lnSpc>
              <a:spcPct val="90000"/>
            </a:lnSpc>
            <a:spcBef>
              <a:spcPct val="0"/>
            </a:spcBef>
            <a:spcAft>
              <a:spcPct val="15000"/>
            </a:spcAft>
            <a:buChar char="•"/>
          </a:pPr>
          <a:r>
            <a:rPr lang="en-US" sz="1400" kern="1200"/>
            <a:t>Item 27: Ongoing Staff Training</a:t>
          </a:r>
        </a:p>
        <a:p>
          <a:pPr marL="114300" lvl="1" indent="-114300" algn="l" defTabSz="622300">
            <a:lnSpc>
              <a:spcPct val="90000"/>
            </a:lnSpc>
            <a:spcBef>
              <a:spcPct val="0"/>
            </a:spcBef>
            <a:spcAft>
              <a:spcPct val="15000"/>
            </a:spcAft>
            <a:buChar char="•"/>
          </a:pPr>
          <a:r>
            <a:rPr lang="en-US" sz="1400" kern="1200"/>
            <a:t>Item 28: Foster and Adoptive Parent Training</a:t>
          </a:r>
        </a:p>
      </dsp:txBody>
      <dsp:txXfrm>
        <a:off x="3495943" y="2087295"/>
        <a:ext cx="7417550" cy="762300"/>
      </dsp:txXfrm>
    </dsp:sp>
    <dsp:sp modelId="{A6CBE545-DF5B-4D47-A65B-05625A7EA40E}">
      <dsp:nvSpPr>
        <dsp:cNvPr id="0" name=""/>
        <dsp:cNvSpPr/>
      </dsp:nvSpPr>
      <dsp:spPr>
        <a:xfrm>
          <a:off x="5331" y="2936540"/>
          <a:ext cx="2727040"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Service Array and Resource Development</a:t>
          </a:r>
        </a:p>
      </dsp:txBody>
      <dsp:txXfrm>
        <a:off x="5331" y="2936540"/>
        <a:ext cx="2727040" cy="467775"/>
      </dsp:txXfrm>
    </dsp:sp>
    <dsp:sp modelId="{0765AF23-BDF4-452D-8DCE-C21CA76B95C4}">
      <dsp:nvSpPr>
        <dsp:cNvPr id="0" name=""/>
        <dsp:cNvSpPr/>
      </dsp:nvSpPr>
      <dsp:spPr>
        <a:xfrm>
          <a:off x="2732371" y="2899995"/>
          <a:ext cx="545408" cy="54086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7A86C-FE24-41BE-8337-81C0D176A805}">
      <dsp:nvSpPr>
        <dsp:cNvPr id="0" name=""/>
        <dsp:cNvSpPr/>
      </dsp:nvSpPr>
      <dsp:spPr>
        <a:xfrm>
          <a:off x="3495943" y="2899995"/>
          <a:ext cx="7417550" cy="54086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29: Array of Services</a:t>
          </a:r>
        </a:p>
        <a:p>
          <a:pPr marL="114300" lvl="1" indent="-114300" algn="l" defTabSz="622300">
            <a:lnSpc>
              <a:spcPct val="90000"/>
            </a:lnSpc>
            <a:spcBef>
              <a:spcPct val="0"/>
            </a:spcBef>
            <a:spcAft>
              <a:spcPct val="15000"/>
            </a:spcAft>
            <a:buChar char="•"/>
          </a:pPr>
          <a:r>
            <a:rPr lang="en-US" sz="1400" kern="1200"/>
            <a:t>Item 30: Individualizing Services</a:t>
          </a:r>
        </a:p>
      </dsp:txBody>
      <dsp:txXfrm>
        <a:off x="3495943" y="2899995"/>
        <a:ext cx="7417550" cy="540864"/>
      </dsp:txXfrm>
    </dsp:sp>
    <dsp:sp modelId="{8F23F3E9-A270-4EC3-A986-ABDD78B7E929}">
      <dsp:nvSpPr>
        <dsp:cNvPr id="0" name=""/>
        <dsp:cNvSpPr/>
      </dsp:nvSpPr>
      <dsp:spPr>
        <a:xfrm>
          <a:off x="5331" y="3527804"/>
          <a:ext cx="2727040"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Agency Responsiveness to the Community</a:t>
          </a:r>
        </a:p>
      </dsp:txBody>
      <dsp:txXfrm>
        <a:off x="5331" y="3527804"/>
        <a:ext cx="2727040" cy="467775"/>
      </dsp:txXfrm>
    </dsp:sp>
    <dsp:sp modelId="{8B5131E5-DD5E-413C-83ED-273DD224E882}">
      <dsp:nvSpPr>
        <dsp:cNvPr id="0" name=""/>
        <dsp:cNvSpPr/>
      </dsp:nvSpPr>
      <dsp:spPr>
        <a:xfrm>
          <a:off x="2732371" y="3491260"/>
          <a:ext cx="545408" cy="54086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4A520-95FB-4749-BEE4-A38FA6237C5A}">
      <dsp:nvSpPr>
        <dsp:cNvPr id="0" name=""/>
        <dsp:cNvSpPr/>
      </dsp:nvSpPr>
      <dsp:spPr>
        <a:xfrm>
          <a:off x="3495943" y="3491260"/>
          <a:ext cx="7417550" cy="540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31: State Engagement and Consultation with Stakeholder Pursuant to the CFSP/APSR</a:t>
          </a:r>
        </a:p>
        <a:p>
          <a:pPr marL="114300" lvl="1" indent="-114300" algn="l" defTabSz="622300">
            <a:lnSpc>
              <a:spcPct val="90000"/>
            </a:lnSpc>
            <a:spcBef>
              <a:spcPct val="0"/>
            </a:spcBef>
            <a:spcAft>
              <a:spcPct val="15000"/>
            </a:spcAft>
            <a:buChar char="•"/>
          </a:pPr>
          <a:r>
            <a:rPr lang="en-US" sz="1400" kern="1200"/>
            <a:t>Item 32: Coordination of CFSP Services with Other Federal Programs</a:t>
          </a:r>
        </a:p>
      </dsp:txBody>
      <dsp:txXfrm>
        <a:off x="3495943" y="3491260"/>
        <a:ext cx="7417550" cy="540864"/>
      </dsp:txXfrm>
    </dsp:sp>
    <dsp:sp modelId="{B1468B06-CC0F-425A-A560-5AD08D12CDB2}">
      <dsp:nvSpPr>
        <dsp:cNvPr id="0" name=""/>
        <dsp:cNvSpPr/>
      </dsp:nvSpPr>
      <dsp:spPr>
        <a:xfrm>
          <a:off x="5331" y="4247112"/>
          <a:ext cx="2727040" cy="65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t>Foster &amp; Adoptive Parent Licensing, Recruitment, &amp; Retention</a:t>
          </a:r>
        </a:p>
      </dsp:txBody>
      <dsp:txXfrm>
        <a:off x="5331" y="4247112"/>
        <a:ext cx="2727040" cy="658349"/>
      </dsp:txXfrm>
    </dsp:sp>
    <dsp:sp modelId="{2B256E57-3249-4D07-890C-751A4570D4B3}">
      <dsp:nvSpPr>
        <dsp:cNvPr id="0" name=""/>
        <dsp:cNvSpPr/>
      </dsp:nvSpPr>
      <dsp:spPr>
        <a:xfrm>
          <a:off x="2732371" y="4082524"/>
          <a:ext cx="545408" cy="9875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C3F581-3994-4358-821E-AC09A50A925E}">
      <dsp:nvSpPr>
        <dsp:cNvPr id="0" name=""/>
        <dsp:cNvSpPr/>
      </dsp:nvSpPr>
      <dsp:spPr>
        <a:xfrm>
          <a:off x="3495943" y="4082524"/>
          <a:ext cx="7417550" cy="987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Item 33: Standards Applied Equally</a:t>
          </a:r>
        </a:p>
        <a:p>
          <a:pPr marL="114300" lvl="1" indent="-114300" algn="l" defTabSz="622300">
            <a:lnSpc>
              <a:spcPct val="90000"/>
            </a:lnSpc>
            <a:spcBef>
              <a:spcPct val="0"/>
            </a:spcBef>
            <a:spcAft>
              <a:spcPct val="15000"/>
            </a:spcAft>
            <a:buChar char="•"/>
          </a:pPr>
          <a:r>
            <a:rPr lang="en-US" sz="1400" kern="1200"/>
            <a:t>Item 34: Requirements for Criminal Background Checks</a:t>
          </a:r>
        </a:p>
        <a:p>
          <a:pPr marL="114300" lvl="1" indent="-114300" algn="l" defTabSz="622300">
            <a:lnSpc>
              <a:spcPct val="90000"/>
            </a:lnSpc>
            <a:spcBef>
              <a:spcPct val="0"/>
            </a:spcBef>
            <a:spcAft>
              <a:spcPct val="15000"/>
            </a:spcAft>
            <a:buChar char="•"/>
          </a:pPr>
          <a:r>
            <a:rPr lang="en-US" sz="1400" kern="1200"/>
            <a:t>Item 35: Diligent Recruitment of Foster and Adoptive Homes</a:t>
          </a:r>
        </a:p>
        <a:p>
          <a:pPr marL="114300" lvl="1" indent="-114300" algn="l" defTabSz="622300">
            <a:lnSpc>
              <a:spcPct val="90000"/>
            </a:lnSpc>
            <a:spcBef>
              <a:spcPct val="0"/>
            </a:spcBef>
            <a:spcAft>
              <a:spcPct val="15000"/>
            </a:spcAft>
            <a:buChar char="•"/>
          </a:pPr>
          <a:r>
            <a:rPr lang="en-US" sz="1400" kern="1200"/>
            <a:t>Item 36: State Use of Cross-</a:t>
          </a:r>
          <a:r>
            <a:rPr lang="en-US" sz="1400" kern="1200" err="1"/>
            <a:t>Jurisidictional</a:t>
          </a:r>
          <a:r>
            <a:rPr lang="en-US" sz="1400" kern="1200"/>
            <a:t> Resources for Permanent Placements</a:t>
          </a:r>
        </a:p>
      </dsp:txBody>
      <dsp:txXfrm>
        <a:off x="3495943" y="4082524"/>
        <a:ext cx="7417550" cy="987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8FF6C-E7C0-48AD-B9DE-79594B1ACD94}">
      <dsp:nvSpPr>
        <dsp:cNvPr id="0" name=""/>
        <dsp:cNvSpPr/>
      </dsp:nvSpPr>
      <dsp:spPr>
        <a:xfrm>
          <a:off x="-5330723" y="-816358"/>
          <a:ext cx="6347592" cy="6347592"/>
        </a:xfrm>
        <a:prstGeom prst="blockArc">
          <a:avLst>
            <a:gd name="adj1" fmla="val 18900000"/>
            <a:gd name="adj2" fmla="val 2700000"/>
            <a:gd name="adj3" fmla="val 34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AA3003-0170-48E1-BD74-C61B10A5D32C}">
      <dsp:nvSpPr>
        <dsp:cNvPr id="0" name=""/>
        <dsp:cNvSpPr/>
      </dsp:nvSpPr>
      <dsp:spPr>
        <a:xfrm>
          <a:off x="444683" y="294585"/>
          <a:ext cx="10408675" cy="5895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95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i="0" kern="1200">
              <a:effectLst/>
              <a:latin typeface="Aptos" panose="020B0004020202020204" pitchFamily="34" charset="0"/>
            </a:rPr>
            <a:t>Services: Assessing Strengths &amp; Needs</a:t>
          </a:r>
          <a:endParaRPr lang="en-US" sz="2900" kern="1200"/>
        </a:p>
      </dsp:txBody>
      <dsp:txXfrm>
        <a:off x="444683" y="294585"/>
        <a:ext cx="10408675" cy="589547"/>
      </dsp:txXfrm>
    </dsp:sp>
    <dsp:sp modelId="{95524DEF-168B-4020-826F-F178B321A9BD}">
      <dsp:nvSpPr>
        <dsp:cNvPr id="0" name=""/>
        <dsp:cNvSpPr/>
      </dsp:nvSpPr>
      <dsp:spPr>
        <a:xfrm>
          <a:off x="76215" y="220891"/>
          <a:ext cx="736934" cy="7369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A6798-2BCF-4F2F-89A6-824C2C9CF6BC}">
      <dsp:nvSpPr>
        <dsp:cNvPr id="0" name=""/>
        <dsp:cNvSpPr/>
      </dsp:nvSpPr>
      <dsp:spPr>
        <a:xfrm>
          <a:off x="867135" y="1178624"/>
          <a:ext cx="9986222" cy="589547"/>
        </a:xfrm>
        <a:prstGeom prst="rect">
          <a:avLst/>
        </a:prstGeom>
        <a:solidFill>
          <a:schemeClr val="accent2">
            <a:hueOff val="-1232648"/>
            <a:satOff val="14127"/>
            <a:lumOff val="-28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95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i="0" kern="1200">
              <a:effectLst/>
              <a:latin typeface="Aptos" panose="020B0004020202020204" pitchFamily="34" charset="0"/>
            </a:rPr>
            <a:t>Services: Addressing Needs to Create a Safe Home</a:t>
          </a:r>
        </a:p>
      </dsp:txBody>
      <dsp:txXfrm>
        <a:off x="867135" y="1178624"/>
        <a:ext cx="9986222" cy="589547"/>
      </dsp:txXfrm>
    </dsp:sp>
    <dsp:sp modelId="{03A59456-B89F-4DEC-99E7-07A25D8236E2}">
      <dsp:nvSpPr>
        <dsp:cNvPr id="0" name=""/>
        <dsp:cNvSpPr/>
      </dsp:nvSpPr>
      <dsp:spPr>
        <a:xfrm>
          <a:off x="498668" y="1104930"/>
          <a:ext cx="736934" cy="736934"/>
        </a:xfrm>
        <a:prstGeom prst="ellipse">
          <a:avLst/>
        </a:prstGeom>
        <a:solidFill>
          <a:schemeClr val="lt1">
            <a:hueOff val="0"/>
            <a:satOff val="0"/>
            <a:lumOff val="0"/>
            <a:alphaOff val="0"/>
          </a:schemeClr>
        </a:solidFill>
        <a:ln w="12700" cap="flat" cmpd="sng" algn="ctr">
          <a:solidFill>
            <a:schemeClr val="accent2">
              <a:hueOff val="-1232648"/>
              <a:satOff val="14127"/>
              <a:lumOff val="-28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B71147-83C4-443A-82B8-AC113A749F87}">
      <dsp:nvSpPr>
        <dsp:cNvPr id="0" name=""/>
        <dsp:cNvSpPr/>
      </dsp:nvSpPr>
      <dsp:spPr>
        <a:xfrm>
          <a:off x="996794" y="2062663"/>
          <a:ext cx="9856563" cy="589547"/>
        </a:xfrm>
        <a:prstGeom prst="rect">
          <a:avLst/>
        </a:prstGeom>
        <a:solidFill>
          <a:schemeClr val="accent2">
            <a:hueOff val="-2465297"/>
            <a:satOff val="28253"/>
            <a:lumOff val="-5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95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i="0" kern="1200">
              <a:effectLst/>
              <a:latin typeface="Aptos" panose="020B0004020202020204" pitchFamily="34" charset="0"/>
            </a:rPr>
            <a:t>Services: Enabling Children to Remain Safely with Parents</a:t>
          </a:r>
        </a:p>
      </dsp:txBody>
      <dsp:txXfrm>
        <a:off x="996794" y="2062663"/>
        <a:ext cx="9856563" cy="589547"/>
      </dsp:txXfrm>
    </dsp:sp>
    <dsp:sp modelId="{1CD31654-5A1D-47DD-A0AB-7A026F0065C9}">
      <dsp:nvSpPr>
        <dsp:cNvPr id="0" name=""/>
        <dsp:cNvSpPr/>
      </dsp:nvSpPr>
      <dsp:spPr>
        <a:xfrm>
          <a:off x="628327" y="1988970"/>
          <a:ext cx="736934" cy="736934"/>
        </a:xfrm>
        <a:prstGeom prst="ellipse">
          <a:avLst/>
        </a:prstGeom>
        <a:solidFill>
          <a:schemeClr val="lt1">
            <a:hueOff val="0"/>
            <a:satOff val="0"/>
            <a:lumOff val="0"/>
            <a:alphaOff val="0"/>
          </a:schemeClr>
        </a:solidFill>
        <a:ln w="12700" cap="flat" cmpd="sng" algn="ctr">
          <a:solidFill>
            <a:schemeClr val="accent2">
              <a:hueOff val="-2465297"/>
              <a:satOff val="28253"/>
              <a:lumOff val="-57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C6395-3930-483F-A0DC-F4E803B4E80B}">
      <dsp:nvSpPr>
        <dsp:cNvPr id="0" name=""/>
        <dsp:cNvSpPr/>
      </dsp:nvSpPr>
      <dsp:spPr>
        <a:xfrm>
          <a:off x="867135" y="2946702"/>
          <a:ext cx="9986222" cy="589547"/>
        </a:xfrm>
        <a:prstGeom prst="rect">
          <a:avLst/>
        </a:prstGeom>
        <a:solidFill>
          <a:schemeClr val="accent2">
            <a:hueOff val="-3697945"/>
            <a:satOff val="42380"/>
            <a:lumOff val="-86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95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i="0" kern="1200">
              <a:effectLst/>
              <a:latin typeface="Aptos" panose="020B0004020202020204" pitchFamily="34" charset="0"/>
            </a:rPr>
            <a:t>Services: Helping children achieve permanency</a:t>
          </a:r>
        </a:p>
      </dsp:txBody>
      <dsp:txXfrm>
        <a:off x="867135" y="2946702"/>
        <a:ext cx="9986222" cy="589547"/>
      </dsp:txXfrm>
    </dsp:sp>
    <dsp:sp modelId="{83D9D00F-0364-4604-BA42-6054AAADA450}">
      <dsp:nvSpPr>
        <dsp:cNvPr id="0" name=""/>
        <dsp:cNvSpPr/>
      </dsp:nvSpPr>
      <dsp:spPr>
        <a:xfrm>
          <a:off x="498668" y="2873009"/>
          <a:ext cx="736934" cy="736934"/>
        </a:xfrm>
        <a:prstGeom prst="ellipse">
          <a:avLst/>
        </a:prstGeom>
        <a:solidFill>
          <a:schemeClr val="lt1">
            <a:hueOff val="0"/>
            <a:satOff val="0"/>
            <a:lumOff val="0"/>
            <a:alphaOff val="0"/>
          </a:schemeClr>
        </a:solidFill>
        <a:ln w="12700" cap="flat" cmpd="sng" algn="ctr">
          <a:solidFill>
            <a:schemeClr val="accent2">
              <a:hueOff val="-3697945"/>
              <a:satOff val="42380"/>
              <a:lumOff val="-86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E18B1-7A46-4FB6-A925-5D65A5E1F0A3}">
      <dsp:nvSpPr>
        <dsp:cNvPr id="0" name=""/>
        <dsp:cNvSpPr/>
      </dsp:nvSpPr>
      <dsp:spPr>
        <a:xfrm>
          <a:off x="444683" y="3830741"/>
          <a:ext cx="10408675" cy="589547"/>
        </a:xfrm>
        <a:prstGeom prst="rect">
          <a:avLst/>
        </a:prstGeom>
        <a:solidFill>
          <a:schemeClr val="accent2">
            <a:hueOff val="-4930594"/>
            <a:satOff val="56506"/>
            <a:lumOff val="-11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95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0" i="0" kern="1200">
              <a:effectLst/>
              <a:latin typeface="Aptos" panose="020B0004020202020204" pitchFamily="34" charset="0"/>
            </a:rPr>
            <a:t>Individualizing services</a:t>
          </a:r>
        </a:p>
      </dsp:txBody>
      <dsp:txXfrm>
        <a:off x="444683" y="3830741"/>
        <a:ext cx="10408675" cy="589547"/>
      </dsp:txXfrm>
    </dsp:sp>
    <dsp:sp modelId="{66B575A1-8C13-46CC-A3BC-FF04DC3E3E9C}">
      <dsp:nvSpPr>
        <dsp:cNvPr id="0" name=""/>
        <dsp:cNvSpPr/>
      </dsp:nvSpPr>
      <dsp:spPr>
        <a:xfrm>
          <a:off x="76215" y="3757048"/>
          <a:ext cx="736934" cy="736934"/>
        </a:xfrm>
        <a:prstGeom prst="ellipse">
          <a:avLst/>
        </a:prstGeom>
        <a:solidFill>
          <a:schemeClr val="lt1">
            <a:hueOff val="0"/>
            <a:satOff val="0"/>
            <a:lumOff val="0"/>
            <a:alphaOff val="0"/>
          </a:schemeClr>
        </a:solidFill>
        <a:ln w="12700" cap="flat" cmpd="sng" algn="ctr">
          <a:solidFill>
            <a:schemeClr val="accent2">
              <a:hueOff val="-4930594"/>
              <a:satOff val="56506"/>
              <a:lumOff val="-1157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8" tIns="48325" rIns="96648" bIns="48325"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8" tIns="48325" rIns="96648" bIns="48325" rtlCol="0"/>
          <a:lstStyle>
            <a:lvl1pPr algn="r">
              <a:defRPr sz="1300"/>
            </a:lvl1pPr>
          </a:lstStyle>
          <a:p>
            <a:fld id="{E4171E3E-60BB-455D-A45D-5015DC87ECA4}" type="datetimeFigureOut">
              <a:rPr lang="en-US" smtClean="0"/>
              <a:t>10/22/2025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5" rIns="96648" bIns="48325"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8" tIns="48325" rIns="96648"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8" tIns="48325" rIns="96648"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8" tIns="48325" rIns="96648" bIns="48325" rtlCol="0" anchor="b"/>
          <a:lstStyle>
            <a:lvl1pPr algn="r">
              <a:defRPr sz="1300"/>
            </a:lvl1pPr>
          </a:lstStyle>
          <a:p>
            <a:fld id="{114E0EE4-6F05-4FF3-8EE0-F5EE19218496}" type="slidenum">
              <a:rPr lang="en-US" smtClean="0"/>
              <a:t>‹#›</a:t>
            </a:fld>
            <a:endParaRPr lang="en-US"/>
          </a:p>
        </p:txBody>
      </p:sp>
    </p:spTree>
    <p:extLst>
      <p:ext uri="{BB962C8B-B14F-4D97-AF65-F5344CB8AC3E}">
        <p14:creationId xmlns:p14="http://schemas.microsoft.com/office/powerpoint/2010/main" val="27705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cf.hhs.gov/sites/default/files/documents/cb/cfsr_general_factsheet.pdf" TargetMode="External"/><Relationship Id="rId7" Type="http://schemas.openxmlformats.org/officeDocument/2006/relationships/hyperlink" Target="https://www.acf.hhs.gov/sites/default/files/documents/cb/va-cfsr-r3-pip.pd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acf.hhs.gov/sites/default/files/documents/cb/va-cfsr-r3-final.pdf" TargetMode="External"/><Relationship Id="rId5" Type="http://schemas.openxmlformats.org/officeDocument/2006/relationships/hyperlink" Target="https://www.fosteringcourtimprovement.org/CFSR/CFSR3Reports/VA/CFSRStatewideAssessment3rdRoundCFSR.pdf" TargetMode="External"/><Relationship Id="rId4" Type="http://schemas.openxmlformats.org/officeDocument/2006/relationships/hyperlink" Target="https://www.acf.hhs.gov/sites/default/files/documents/cb/cfsr-fact-sheet-legal-judicial.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22375"/>
            <a:ext cx="586422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5CE3D-E0C5-4A58-98F7-091C6B812941}" type="slidenum">
              <a:rPr lang="en-US" smtClean="0"/>
              <a:t>1</a:t>
            </a:fld>
            <a:endParaRPr lang="en-US"/>
          </a:p>
        </p:txBody>
      </p:sp>
    </p:spTree>
    <p:extLst>
      <p:ext uri="{BB962C8B-B14F-4D97-AF65-F5344CB8AC3E}">
        <p14:creationId xmlns:p14="http://schemas.microsoft.com/office/powerpoint/2010/main" val="234934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10</a:t>
            </a:fld>
            <a:endParaRPr lang="en-US"/>
          </a:p>
        </p:txBody>
      </p:sp>
    </p:spTree>
    <p:extLst>
      <p:ext uri="{BB962C8B-B14F-4D97-AF65-F5344CB8AC3E}">
        <p14:creationId xmlns:p14="http://schemas.microsoft.com/office/powerpoint/2010/main" val="38384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a:buNone/>
            </a:pPr>
            <a:r>
              <a:rPr lang="en-US" b="0"/>
              <a:t>The start of our round will officially begin in October 2025. In preparation, we are currently gathering data for our statewide assessment. Engagement of key stakeholder groups to obtain feedback and data for the statewide assessment is critical. This includes lived experience, tribes, service providers, legal/judicial partners. </a:t>
            </a:r>
          </a:p>
          <a:p>
            <a:pPr marL="0" lvl="2" indent="0">
              <a:buFont typeface="Arial"/>
              <a:buNone/>
            </a:pPr>
            <a:endParaRPr lang="en-US" b="0"/>
          </a:p>
          <a:p>
            <a:pPr marL="0" lvl="2" indent="0">
              <a:buFont typeface="Arial"/>
              <a:buNone/>
            </a:pPr>
            <a:r>
              <a:rPr lang="en-US" b="0"/>
              <a:t>We will then complete stakeholder interviews and begin the case review process. As part of the federal review a total of 70 cases from local agencies will be reviewed over the course of two quarters. Our federal partners will also conduct interviews with our key stakeholder groups to ask questions about our systemic factor outcomes. </a:t>
            </a:r>
          </a:p>
          <a:p>
            <a:pPr marL="0" lvl="2" indent="0">
              <a:buFont typeface="Arial"/>
              <a:buNone/>
            </a:pPr>
            <a:endParaRPr lang="en-US" b="0"/>
          </a:p>
          <a:p>
            <a:pPr marL="0" lvl="2" indent="0">
              <a:buFont typeface="Arial"/>
              <a:buNone/>
            </a:pPr>
            <a:r>
              <a:rPr lang="en-US" b="0"/>
              <a:t>Upon the completion of our review process, the children’s bureau will issue a final report to our state based on the outcomes of both the case reviews and our statewide assessment. Based on the feedback, Virginia will enter into our PIP. Stakeholders and partners will be selected to participate in our PIP development, and several LDSS agencies will be selected to serve as pilot agencies for initiatives to improve our child welfare outcomes. Once Virginia has achieved all goals identified in the PIP, we will have reached the end of our CFSR round 4.</a:t>
            </a:r>
            <a:r>
              <a:rPr lang="en-US"/>
              <a:t> </a:t>
            </a:r>
            <a:endParaRPr lang="en-US" b="0">
              <a:cs typeface="Calibri"/>
            </a:endParaRPr>
          </a:p>
          <a:p>
            <a:pPr marL="171450" lvl="2" indent="-171450">
              <a:buFont typeface="Arial"/>
              <a:buChar char="•"/>
            </a:pPr>
            <a:endParaRPr lang="en-US" b="0">
              <a:cs typeface="Calibri"/>
            </a:endParaRPr>
          </a:p>
          <a:p>
            <a:pPr marL="0" lvl="2" indent="0">
              <a:buFont typeface="Arial"/>
              <a:buNone/>
            </a:pP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229EDE-FD55-499F-B905-D8B9EBF1E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1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Our most recent past CFSR was completed in 2017. </a:t>
            </a:r>
          </a:p>
          <a:p>
            <a:endParaRPr lang="en-US" dirty="0">
              <a:ea typeface="Calibri"/>
              <a:cs typeface="Calibri"/>
            </a:endParaRPr>
          </a:p>
          <a:p>
            <a:r>
              <a:rPr lang="en-US" dirty="0">
                <a:ea typeface="Calibri"/>
                <a:cs typeface="Calibri"/>
              </a:rPr>
              <a:t>We were not found in substantial conformity with any of the 7 outcomes (They are broken apart into safety, permanency and well-being and are listed on the slide). We were found in substantial conformity with 4 of the 7 systemic factors (statewide information system*, quality assurance system, agency responsiveness to the community, and foster &amp; adoptive parent licensing, recruitment, and retention). We were not found in substantial conformity with 3 of the systemic factors including case review, staff &amp; provider training, and service array &amp; resource development). </a:t>
            </a:r>
          </a:p>
          <a:p>
            <a:endParaRPr lang="en-US" dirty="0">
              <a:ea typeface="Calibri"/>
              <a:cs typeface="Calibri"/>
            </a:endParaRPr>
          </a:p>
          <a:p>
            <a:r>
              <a:rPr lang="en-US" dirty="0">
                <a:ea typeface="Calibri"/>
                <a:cs typeface="Calibri"/>
              </a:rPr>
              <a:t>*statewide information systems systemic factor assesses the ability of staff to access certain information from the statewide information system (such as demographic details </a:t>
            </a:r>
            <a:r>
              <a:rPr lang="en-US" dirty="0" err="1">
                <a:ea typeface="Calibri"/>
                <a:cs typeface="Calibri"/>
              </a:rPr>
              <a:t>etc</a:t>
            </a:r>
            <a:r>
              <a:rPr lang="en-US" dirty="0">
                <a:ea typeface="Calibri"/>
                <a:cs typeface="Calibri"/>
              </a:rPr>
              <a:t>). Virginia’s outdated child welfare information system has impacted VDSS’ ability to report data in several of our other systemic factors. CCWIS is expected to relieve some of these issues. </a:t>
            </a:r>
          </a:p>
        </p:txBody>
      </p:sp>
      <p:sp>
        <p:nvSpPr>
          <p:cNvPr id="4" name="Slide Number Placeholder 3"/>
          <p:cNvSpPr>
            <a:spLocks noGrp="1"/>
          </p:cNvSpPr>
          <p:nvPr>
            <p:ph type="sldNum" sz="quarter" idx="5"/>
          </p:nvPr>
        </p:nvSpPr>
        <p:spPr/>
        <p:txBody>
          <a:bodyPr/>
          <a:lstStyle/>
          <a:p>
            <a:fld id="{114E0EE4-6F05-4FF3-8EE0-F5EE19218496}" type="slidenum">
              <a:rPr lang="en-US" smtClean="0"/>
              <a:t>13</a:t>
            </a:fld>
            <a:endParaRPr lang="en-US"/>
          </a:p>
        </p:txBody>
      </p:sp>
    </p:spTree>
    <p:extLst>
      <p:ext uri="{BB962C8B-B14F-4D97-AF65-F5344CB8AC3E}">
        <p14:creationId xmlns:p14="http://schemas.microsoft.com/office/powerpoint/2010/main" val="325008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VDSS was notified upon completion of the CFSR 2017 Final Report that Virginia would need to implement a Program Improvement Plan (PIP). VDSS underwent significant root cause analysis and engagement of multiple stakeholder groups to develop the PIP. VDSS submitted the first draft of the PIP in January 2018. </a:t>
            </a:r>
          </a:p>
          <a:p>
            <a:endParaRPr lang="en-US">
              <a:ea typeface="Calibri"/>
              <a:cs typeface="Calibri"/>
            </a:endParaRPr>
          </a:p>
          <a:p>
            <a:r>
              <a:rPr lang="en-US">
                <a:ea typeface="Calibri"/>
                <a:cs typeface="Calibri"/>
              </a:rPr>
              <a:t>Our federal partners are particular about what is included in an approvable PIP and the CFSR PIP process requires root cause analysis and solutioning with stakeholders. VDSS was able to obtain PIP approval on the 6th submission in April 2019. </a:t>
            </a:r>
          </a:p>
          <a:p>
            <a:endParaRPr lang="en-US">
              <a:ea typeface="Calibri"/>
              <a:cs typeface="Calibri"/>
            </a:endParaRPr>
          </a:p>
          <a:p>
            <a:r>
              <a:rPr lang="en-US">
                <a:ea typeface="Calibri"/>
                <a:cs typeface="Calibri"/>
              </a:rPr>
              <a:t>VDSS implemented the PIP in 2019 with 20 PIP localities and 7 workgroups which worked to implement PIP strategies with the 20 localities and then expand statewide. We received the PIP closeout letter Feb 2022.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14E0EE4-6F05-4FF3-8EE0-F5EE19218496}" type="slidenum">
              <a:rPr lang="en-US" smtClean="0"/>
              <a:t>14</a:t>
            </a:fld>
            <a:endParaRPr lang="en-US"/>
          </a:p>
        </p:txBody>
      </p:sp>
    </p:spTree>
    <p:extLst>
      <p:ext uri="{BB962C8B-B14F-4D97-AF65-F5344CB8AC3E}">
        <p14:creationId xmlns:p14="http://schemas.microsoft.com/office/powerpoint/2010/main" val="359595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E0EE4-6F05-4FF3-8EE0-F5EE19218496}" type="slidenum">
              <a:rPr lang="en-US" smtClean="0"/>
              <a:t>15</a:t>
            </a:fld>
            <a:endParaRPr lang="en-US"/>
          </a:p>
        </p:txBody>
      </p:sp>
    </p:spTree>
    <p:extLst>
      <p:ext uri="{BB962C8B-B14F-4D97-AF65-F5344CB8AC3E}">
        <p14:creationId xmlns:p14="http://schemas.microsoft.com/office/powerpoint/2010/main" val="145048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Pass it back to Sadie</a:t>
            </a:r>
          </a:p>
        </p:txBody>
      </p:sp>
      <p:sp>
        <p:nvSpPr>
          <p:cNvPr id="4" name="Slide Number Placeholder 3"/>
          <p:cNvSpPr>
            <a:spLocks noGrp="1"/>
          </p:cNvSpPr>
          <p:nvPr>
            <p:ph type="sldNum" sz="quarter" idx="5"/>
          </p:nvPr>
        </p:nvSpPr>
        <p:spPr/>
        <p:txBody>
          <a:bodyPr/>
          <a:lstStyle/>
          <a:p>
            <a:fld id="{1975CE3D-E0C5-4A58-98F7-091C6B812941}" type="slidenum">
              <a:rPr lang="en-US" smtClean="0"/>
              <a:t>17</a:t>
            </a:fld>
            <a:endParaRPr lang="en-US"/>
          </a:p>
        </p:txBody>
      </p:sp>
    </p:spTree>
    <p:extLst>
      <p:ext uri="{BB962C8B-B14F-4D97-AF65-F5344CB8AC3E}">
        <p14:creationId xmlns:p14="http://schemas.microsoft.com/office/powerpoint/2010/main" val="13288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E0EE4-6F05-4FF3-8EE0-F5EE19218496}" type="slidenum">
              <a:rPr lang="en-US" smtClean="0"/>
              <a:t>25</a:t>
            </a:fld>
            <a:endParaRPr lang="en-US"/>
          </a:p>
        </p:txBody>
      </p:sp>
    </p:spTree>
    <p:extLst>
      <p:ext uri="{BB962C8B-B14F-4D97-AF65-F5344CB8AC3E}">
        <p14:creationId xmlns:p14="http://schemas.microsoft.com/office/powerpoint/2010/main" val="241755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E0EE4-6F05-4FF3-8EE0-F5EE19218496}" type="slidenum">
              <a:rPr lang="en-US" smtClean="0"/>
              <a:t>26</a:t>
            </a:fld>
            <a:endParaRPr lang="en-US"/>
          </a:p>
        </p:txBody>
      </p:sp>
    </p:spTree>
    <p:extLst>
      <p:ext uri="{BB962C8B-B14F-4D97-AF65-F5344CB8AC3E}">
        <p14:creationId xmlns:p14="http://schemas.microsoft.com/office/powerpoint/2010/main" val="67105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are new to this meeting: plusses what went well and we should consider continuing on for future meetings. For deltas, what we should consider changing for our next meeting . Start with plusses.  </a:t>
            </a:r>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16616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Resources: </a:t>
            </a:r>
          </a:p>
          <a:p>
            <a:r>
              <a:rPr lang="en-US">
                <a:hlinkClick r:id="rId3"/>
              </a:rPr>
              <a:t>CFSR General Fact Sheet</a:t>
            </a:r>
            <a:endParaRPr lang="en-US"/>
          </a:p>
          <a:p>
            <a:r>
              <a:rPr lang="en-US">
                <a:hlinkClick r:id="rId4"/>
              </a:rPr>
              <a:t>CFSR Fact Sheet for Legal Judicial Communities</a:t>
            </a:r>
            <a:endParaRPr lang="en-US">
              <a:cs typeface="Calibri"/>
            </a:endParaRPr>
          </a:p>
          <a:p>
            <a:endParaRPr lang="en-US">
              <a:cs typeface="Calibri"/>
            </a:endParaRPr>
          </a:p>
          <a:p>
            <a:r>
              <a:rPr lang="en-US">
                <a:cs typeface="Calibri"/>
              </a:rPr>
              <a:t>History: </a:t>
            </a:r>
            <a:endParaRPr lang="en-US">
              <a:ea typeface="Calibri"/>
              <a:cs typeface="Calibri"/>
            </a:endParaRPr>
          </a:p>
          <a:p>
            <a:r>
              <a:rPr lang="en-US">
                <a:cs typeface="Calibri"/>
              </a:rPr>
              <a:t>2017 Statewide Assessment </a:t>
            </a:r>
            <a:r>
              <a:rPr lang="en-US">
                <a:hlinkClick r:id="rId5"/>
              </a:rPr>
              <a:t>Virginia 2017 CFSR Statewide Assessment of Systemic Factors</a:t>
            </a:r>
            <a:endParaRPr lang="en-US"/>
          </a:p>
          <a:p>
            <a:r>
              <a:rPr lang="en-US">
                <a:cs typeface="Calibri"/>
              </a:rPr>
              <a:t>2017 CFSR Final Report </a:t>
            </a:r>
            <a:r>
              <a:rPr lang="es-ES">
                <a:hlinkClick r:id="rId6"/>
              </a:rPr>
              <a:t>VA_CFSR_Final_Report_2017</a:t>
            </a:r>
            <a:endParaRPr lang="es-ES"/>
          </a:p>
          <a:p>
            <a:r>
              <a:rPr lang="en-US">
                <a:cs typeface="Calibri"/>
              </a:rPr>
              <a:t>2019 PIP </a:t>
            </a:r>
            <a:r>
              <a:rPr lang="en-US">
                <a:hlinkClick r:id="rId7"/>
              </a:rPr>
              <a:t>Virginia CFSR Round 3 Program Improvement Plan</a:t>
            </a:r>
            <a:endParaRPr lang="en-US">
              <a:cs typeface="Calibri"/>
            </a:endParaRPr>
          </a:p>
        </p:txBody>
      </p:sp>
      <p:sp>
        <p:nvSpPr>
          <p:cNvPr id="4" name="Slide Number Placeholder 3"/>
          <p:cNvSpPr>
            <a:spLocks noGrp="1"/>
          </p:cNvSpPr>
          <p:nvPr>
            <p:ph type="sldNum" sz="quarter" idx="10"/>
          </p:nvPr>
        </p:nvSpPr>
        <p:spPr/>
        <p:txBody>
          <a:bodyPr/>
          <a:lstStyle/>
          <a:p>
            <a:fld id="{A4BBA1D6-E95B-46A3-B53B-2F45CAE58177}" type="slidenum">
              <a:rPr lang="en-US" smtClean="0"/>
              <a:t>28</a:t>
            </a:fld>
            <a:endParaRPr lang="en-US"/>
          </a:p>
        </p:txBody>
      </p:sp>
    </p:spTree>
    <p:extLst>
      <p:ext uri="{BB962C8B-B14F-4D97-AF65-F5344CB8AC3E}">
        <p14:creationId xmlns:p14="http://schemas.microsoft.com/office/powerpoint/2010/main" val="154657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04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5635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recall this slide from our last meeting. CWAC is a collaborative advisory group whose charge is partner and advise how we get to our outcomes as a </a:t>
            </a:r>
            <a:r>
              <a:rPr lang="en-US" b="1" i="1"/>
              <a:t>system</a:t>
            </a:r>
            <a:r>
              <a:rPr lang="en-US"/>
              <a:t>. We are working on developing our partnerships in meeting the outcomes.   </a:t>
            </a:r>
          </a:p>
          <a:p>
            <a:r>
              <a:rPr lang="en-US"/>
              <a:t>The items we’re working towards as a child welfare system include </a:t>
            </a:r>
          </a:p>
          <a:p>
            <a:pPr marL="184960" indent="-184960">
              <a:buFont typeface="Arial" panose="020B0604020202020204" pitchFamily="34" charset="0"/>
              <a:buChar char="•"/>
            </a:pPr>
            <a:r>
              <a:rPr lang="en-US"/>
              <a:t>Child welfare program, policy, training and practice issues</a:t>
            </a:r>
          </a:p>
          <a:p>
            <a:pPr marL="184960" indent="-184960">
              <a:buFont typeface="Arial" panose="020B0604020202020204" pitchFamily="34" charset="0"/>
              <a:buChar char="•"/>
            </a:pPr>
            <a:r>
              <a:rPr lang="en-US"/>
              <a:t>The development of the five-year Child and Family Services Plan and annual progress reports, as well as other state plans under the responsibility of Family Services including guiding the development and implementation of Virginia's Program Improvement Plan for any element that Virginia does not meet requirements of the Child and Family Services Review (CFSR)</a:t>
            </a:r>
          </a:p>
          <a:p>
            <a:pPr marL="184960" indent="-184960">
              <a:buFont typeface="Arial" panose="020B0604020202020204" pitchFamily="34" charset="0"/>
              <a:buChar char="•"/>
            </a:pPr>
            <a:r>
              <a:rPr lang="en-US"/>
              <a:t>Ensuring that we build capacity and CQI efforts in achieving and improving all of our outcomes</a:t>
            </a:r>
          </a:p>
          <a:p>
            <a:endParaRPr lang="en-US"/>
          </a:p>
          <a:p>
            <a:r>
              <a:rPr lang="en-US"/>
              <a:t>Let’s move to the next slide for a couple updates.</a:t>
            </a:r>
          </a:p>
          <a:p>
            <a:endParaRPr lang="en-US" sz="1400"/>
          </a:p>
          <a:p>
            <a:endParaRPr lang="en-US"/>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1282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a:cs typeface="Calibri"/>
            </a:endParaRPr>
          </a:p>
        </p:txBody>
      </p:sp>
      <p:sp>
        <p:nvSpPr>
          <p:cNvPr id="4" name="Slide Number Placeholder 3"/>
          <p:cNvSpPr>
            <a:spLocks noGrp="1"/>
          </p:cNvSpPr>
          <p:nvPr>
            <p:ph type="sldNum" sz="quarter" idx="10"/>
          </p:nvPr>
        </p:nvSpPr>
        <p:spPr/>
        <p:txBody>
          <a:bodyPr/>
          <a:lstStyle/>
          <a:p>
            <a:pPr defTabSz="510903">
              <a:defRPr/>
            </a:pPr>
            <a:fld id="{DA2DF067-3AAB-4296-A447-B0676AEAC04E}" type="slidenum">
              <a:rPr lang="en-US">
                <a:solidFill>
                  <a:prstClr val="black"/>
                </a:solidFill>
                <a:latin typeface="Calibri" panose="020F0502020204030204"/>
              </a:rPr>
              <a:pPr defTabSz="51090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5998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E0EE4-6F05-4FF3-8EE0-F5EE19218496}" type="slidenum">
              <a:rPr lang="en-US" smtClean="0"/>
              <a:t>6</a:t>
            </a:fld>
            <a:endParaRPr lang="en-US"/>
          </a:p>
        </p:txBody>
      </p:sp>
    </p:spTree>
    <p:extLst>
      <p:ext uri="{BB962C8B-B14F-4D97-AF65-F5344CB8AC3E}">
        <p14:creationId xmlns:p14="http://schemas.microsoft.com/office/powerpoint/2010/main" val="270881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The 1994 Amendments to the Social Security Act authorize the U.S. Department of Health and Human Services to review state child and family service programs to ensure conformity with the requirements in titles IV-B and IV-E of the Social Security Act.</a:t>
            </a:r>
          </a:p>
          <a:p>
            <a:endParaRPr lang="en-US"/>
          </a:p>
          <a:p>
            <a:r>
              <a:rPr lang="en-US"/>
              <a:t>2000 Children’s Bureau final rule established CFSR processes. </a:t>
            </a:r>
          </a:p>
          <a:p>
            <a:r>
              <a:rPr lang="en-US"/>
              <a:t>Round 1: 2003</a:t>
            </a:r>
          </a:p>
          <a:p>
            <a:r>
              <a:rPr lang="en-US"/>
              <a:t>Round 2: 2009</a:t>
            </a:r>
          </a:p>
          <a:p>
            <a:r>
              <a:rPr lang="en-US"/>
              <a:t>Round 3: 2017</a:t>
            </a:r>
          </a:p>
          <a:p>
            <a:endParaRPr lang="en-US"/>
          </a:p>
          <a:p>
            <a:r>
              <a:rPr lang="en-US"/>
              <a:t>Currently in Round 4: 2023-2026 </a:t>
            </a:r>
          </a:p>
          <a:p>
            <a:endParaRPr lang="en-US"/>
          </a:p>
          <a:p>
            <a:r>
              <a:rPr lang="en-US"/>
              <a:t>Virginia is a year 3 state, review beginning Oct 2025</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3CB61-7944-4622-A03C-E07E503632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78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a federal CFSR, the feds look at multiple outcomes during our onsite review and statewide assessment processes. They assess our child welfare system as a whole through 7 systemic factors listed here. They also assess our casework practices in the domains of safety, permanency and well-being. </a:t>
            </a:r>
          </a:p>
        </p:txBody>
      </p:sp>
      <p:sp>
        <p:nvSpPr>
          <p:cNvPr id="4" name="Slide Number Placeholder 3"/>
          <p:cNvSpPr>
            <a:spLocks noGrp="1"/>
          </p:cNvSpPr>
          <p:nvPr>
            <p:ph type="sldNum" sz="quarter" idx="5"/>
          </p:nvPr>
        </p:nvSpPr>
        <p:spPr/>
        <p:txBody>
          <a:bodyPr/>
          <a:lstStyle/>
          <a:p>
            <a:fld id="{114E0EE4-6F05-4FF3-8EE0-F5EE19218496}" type="slidenum">
              <a:rPr lang="en-US" smtClean="0"/>
              <a:t>8</a:t>
            </a:fld>
            <a:endParaRPr lang="en-US"/>
          </a:p>
        </p:txBody>
      </p:sp>
    </p:spTree>
    <p:extLst>
      <p:ext uri="{BB962C8B-B14F-4D97-AF65-F5344CB8AC3E}">
        <p14:creationId xmlns:p14="http://schemas.microsoft.com/office/powerpoint/2010/main" val="299373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a federal CFSR, the feds look at multiple outcomes during our onsite review and statewide assessment processes.  </a:t>
            </a:r>
          </a:p>
        </p:txBody>
      </p:sp>
      <p:sp>
        <p:nvSpPr>
          <p:cNvPr id="4" name="Slide Number Placeholder 3"/>
          <p:cNvSpPr>
            <a:spLocks noGrp="1"/>
          </p:cNvSpPr>
          <p:nvPr>
            <p:ph type="sldNum" sz="quarter" idx="5"/>
          </p:nvPr>
        </p:nvSpPr>
        <p:spPr/>
        <p:txBody>
          <a:bodyPr/>
          <a:lstStyle/>
          <a:p>
            <a:fld id="{114E0EE4-6F05-4FF3-8EE0-F5EE19218496}" type="slidenum">
              <a:rPr lang="en-US" smtClean="0"/>
              <a:t>9</a:t>
            </a:fld>
            <a:endParaRPr lang="en-US"/>
          </a:p>
        </p:txBody>
      </p:sp>
    </p:spTree>
    <p:extLst>
      <p:ext uri="{BB962C8B-B14F-4D97-AF65-F5344CB8AC3E}">
        <p14:creationId xmlns:p14="http://schemas.microsoft.com/office/powerpoint/2010/main" val="299373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45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40675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rq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6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867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726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382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ow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26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lu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17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DarkGr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760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Gray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81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rang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7309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urpl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2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ade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4" name="Rectangle 3"/>
          <p:cNvSpPr/>
          <p:nvPr userDrawn="1"/>
        </p:nvSpPr>
        <p:spPr>
          <a:xfrm>
            <a:off x="0" y="3079816"/>
            <a:ext cx="12263718" cy="377818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088882"/>
            <a:ext cx="10972800" cy="990934"/>
          </a:xfrm>
          <a:noFill/>
        </p:spPr>
        <p:txBody>
          <a:bodyPr anchor="ctr">
            <a:normAutofit/>
          </a:bodyPr>
          <a:lstStyle>
            <a:lvl1pPr algn="l">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201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q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749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Yellow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636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Red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612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Gree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631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row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448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Blue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400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Gray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54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DarkGr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8787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Gray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6216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Purp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51971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ivi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13" name="Google Shape;266;p31"/>
          <p:cNvGrpSpPr/>
          <p:nvPr userDrawn="1"/>
        </p:nvGrpSpPr>
        <p:grpSpPr>
          <a:xfrm flipV="1">
            <a:off x="609600" y="1901717"/>
            <a:ext cx="951203" cy="51894"/>
            <a:chOff x="4580561" y="2589004"/>
            <a:chExt cx="1064464" cy="25200"/>
          </a:xfrm>
        </p:grpSpPr>
        <p:sp>
          <p:nvSpPr>
            <p:cNvPr id="14"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2129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Turq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Yel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5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Red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66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Gree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32065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Brow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58215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 w Division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kern="1200" spc="60" baseline="0">
                <a:latin typeface="+mn-lt"/>
                <a:ea typeface="Source Sans Pro"/>
                <a:cs typeface="Source Sans Pro"/>
                <a:sym typeface="Source Sans Pro"/>
              </a:rPr>
              <a:t>Division</a:t>
            </a:r>
          </a:p>
        </p:txBody>
      </p:sp>
    </p:spTree>
    <p:extLst>
      <p:ext uri="{BB962C8B-B14F-4D97-AF65-F5344CB8AC3E}">
        <p14:creationId xmlns:p14="http://schemas.microsoft.com/office/powerpoint/2010/main" val="2364796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817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ay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106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Gr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741823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rang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79111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id Blue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4500" baseline="0">
                <a:solidFill>
                  <a:schemeClr val="bg1"/>
                </a:solidFill>
              </a:defRPr>
            </a:lvl1pPr>
          </a:lstStyle>
          <a:p>
            <a:r>
              <a:rPr lang="en-US"/>
              <a:t>Click to edit Master title style</a:t>
            </a:r>
          </a:p>
        </p:txBody>
      </p:sp>
      <p:grpSp>
        <p:nvGrpSpPr>
          <p:cNvPr id="8" name="Google Shape;266;p31"/>
          <p:cNvGrpSpPr/>
          <p:nvPr userDrawn="1"/>
        </p:nvGrpSpPr>
        <p:grpSpPr>
          <a:xfrm flipV="1">
            <a:off x="609600" y="1901717"/>
            <a:ext cx="951203" cy="51894"/>
            <a:chOff x="4580561" y="2589004"/>
            <a:chExt cx="1064464" cy="25200"/>
          </a:xfrm>
        </p:grpSpPr>
        <p:sp>
          <p:nvSpPr>
            <p:cNvPr id="9"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5508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urpl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947619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urq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467321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Yellow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66769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ed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12380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403357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ow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690885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66700" y="6313714"/>
            <a:ext cx="1165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762027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u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567949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ay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1163610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arkGr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23572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4495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rang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653272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urpl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594012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urq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28214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Yellow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422869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ed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96172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ee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723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ow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874912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Logo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4500">
                <a:solidFill>
                  <a:schemeClr val="tx1"/>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1551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92000" cy="6183950"/>
          </a:xfrm>
          <a:prstGeom prst="rect">
            <a:avLst/>
          </a:prstGeom>
          <a:solidFill>
            <a:schemeClr val="tx1"/>
          </a:solidFill>
          <a:ln>
            <a:noFill/>
          </a:ln>
        </p:spPr>
      </p:pic>
      <p:sp>
        <p:nvSpPr>
          <p:cNvPr id="4" name="Rectangle 3"/>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347874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1"/>
            <a:ext cx="12192000" cy="12954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10058400" y="-1"/>
            <a:ext cx="2133600" cy="1295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Box 7"/>
          <p:cNvSpPr txBox="1"/>
          <p:nvPr userDrawn="1"/>
        </p:nvSpPr>
        <p:spPr>
          <a:xfrm>
            <a:off x="10668000" y="-33483"/>
            <a:ext cx="1727200" cy="1015663"/>
          </a:xfrm>
          <a:prstGeom prst="rect">
            <a:avLst/>
          </a:prstGeom>
          <a:noFill/>
        </p:spPr>
        <p:txBody>
          <a:bodyPr wrap="square" rtlCol="0">
            <a:spAutoFit/>
          </a:bodyPr>
          <a:lstStyle/>
          <a:p>
            <a:fld id="{59E694B7-7D74-48D4-B98D-83E8B8CA19A4}" type="slidenum">
              <a:rPr lang="en-US" sz="6000" smtClean="0">
                <a:solidFill>
                  <a:schemeClr val="bg1"/>
                </a:solidFill>
                <a:latin typeface="Tw Cen MT Condensed Extra Bold" panose="020B0803020202020204" pitchFamily="34" charset="0"/>
              </a:rPr>
              <a:t>‹#›</a:t>
            </a:fld>
            <a:endParaRPr lang="en-US" sz="6000">
              <a:solidFill>
                <a:schemeClr val="bg1"/>
              </a:solidFill>
              <a:latin typeface="Tw Cen MT Condensed Extra Bold" panose="020B0803020202020204" pitchFamily="34" charset="0"/>
            </a:endParaRPr>
          </a:p>
        </p:txBody>
      </p:sp>
      <p:sp>
        <p:nvSpPr>
          <p:cNvPr id="9" name="Rectangle 8"/>
          <p:cNvSpPr/>
          <p:nvPr userDrawn="1"/>
        </p:nvSpPr>
        <p:spPr>
          <a:xfrm>
            <a:off x="0" y="6324600"/>
            <a:ext cx="12192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Text Placeholder 7"/>
          <p:cNvSpPr>
            <a:spLocks noGrp="1"/>
          </p:cNvSpPr>
          <p:nvPr>
            <p:ph type="body" sz="half" idx="2"/>
          </p:nvPr>
        </p:nvSpPr>
        <p:spPr>
          <a:xfrm>
            <a:off x="914400" y="1524003"/>
            <a:ext cx="9347200" cy="4621057"/>
          </a:xfrm>
        </p:spPr>
        <p:txBody>
          <a:bodyPr>
            <a:noAutofit/>
          </a:bodyPr>
          <a:lstStyle>
            <a:lvl1pPr>
              <a:spcBef>
                <a:spcPts val="0"/>
              </a:spcBef>
              <a:spcAft>
                <a:spcPts val="1200"/>
              </a:spcAft>
              <a:defRPr/>
            </a:lvl1pPr>
          </a:lstStyle>
          <a:p>
            <a:pPr>
              <a:spcBef>
                <a:spcPts val="0"/>
              </a:spcBef>
              <a:spcAft>
                <a:spcPts val="1200"/>
              </a:spcAft>
            </a:pPr>
            <a:endParaRPr lang="en-US" sz="12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5394369"/>
            <a:ext cx="1098436" cy="823827"/>
          </a:xfrm>
          <a:prstGeom prst="rect">
            <a:avLst/>
          </a:prstGeom>
        </p:spPr>
      </p:pic>
      <p:sp>
        <p:nvSpPr>
          <p:cNvPr id="15" name="Text Placeholder 14"/>
          <p:cNvSpPr>
            <a:spLocks noGrp="1"/>
          </p:cNvSpPr>
          <p:nvPr>
            <p:ph type="body" sz="quarter" idx="10" hasCustomPrompt="1"/>
          </p:nvPr>
        </p:nvSpPr>
        <p:spPr>
          <a:xfrm>
            <a:off x="304800" y="152400"/>
            <a:ext cx="9347200" cy="990600"/>
          </a:xfrm>
        </p:spPr>
        <p:txBody>
          <a:bodyPr>
            <a:normAutofit/>
          </a:bodyPr>
          <a:lstStyle>
            <a:lvl1pPr marL="0" indent="0">
              <a:buNone/>
              <a:defRPr sz="3600" b="1">
                <a:solidFill>
                  <a:schemeClr val="bg1"/>
                </a:solidFill>
              </a:defRPr>
            </a:lvl1pPr>
          </a:lstStyle>
          <a:p>
            <a:pPr lvl="0"/>
            <a:r>
              <a:rPr lang="en-US"/>
              <a:t>Slide Title</a:t>
            </a:r>
          </a:p>
        </p:txBody>
      </p:sp>
    </p:spTree>
    <p:extLst>
      <p:ext uri="{BB962C8B-B14F-4D97-AF65-F5344CB8AC3E}">
        <p14:creationId xmlns:p14="http://schemas.microsoft.com/office/powerpoint/2010/main" val="216836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93943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_v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99E538D-9618-4205-AA08-736AD425A3FC}"/>
              </a:ext>
            </a:extLst>
          </p:cNvPr>
          <p:cNvSpPr/>
          <p:nvPr userDrawn="1"/>
        </p:nvSpPr>
        <p:spPr>
          <a:xfrm>
            <a:off x="0" y="0"/>
            <a:ext cx="12192000" cy="15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525500" y="278235"/>
            <a:ext cx="10711545" cy="720227"/>
          </a:xfrm>
        </p:spPr>
        <p:txBody>
          <a:bodyPr>
            <a:normAutofit/>
          </a:bodyPr>
          <a:lstStyle>
            <a:lvl1pPr>
              <a:defRPr sz="3000"/>
            </a:lvl1pPr>
          </a:lstStyle>
          <a:p>
            <a:r>
              <a:rPr lang="en-US"/>
              <a:t>History Timeline</a:t>
            </a:r>
            <a:endParaRPr lang="ru-RU"/>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525500" y="1786436"/>
            <a:ext cx="11065865" cy="4533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625355" y="919827"/>
            <a:ext cx="477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9A66C708-772E-4E30-9D1D-7417A222A932}"/>
              </a:ext>
            </a:extLst>
          </p:cNvPr>
          <p:cNvSpPr>
            <a:spLocks noGrp="1"/>
          </p:cNvSpPr>
          <p:nvPr>
            <p:ph type="body" sz="quarter" idx="10" hasCustomPrompt="1"/>
          </p:nvPr>
        </p:nvSpPr>
        <p:spPr>
          <a:xfrm>
            <a:off x="526183" y="966464"/>
            <a:ext cx="10710862" cy="412510"/>
          </a:xfrm>
        </p:spPr>
        <p:txBody>
          <a:bodyPr>
            <a:normAutofit/>
          </a:bodyPr>
          <a:lstStyle>
            <a:lvl1pPr marL="0" indent="0">
              <a:buNone/>
              <a:defRPr sz="2300" i="1">
                <a:solidFill>
                  <a:schemeClr val="tx2"/>
                </a:solidFill>
              </a:defRPr>
            </a:lvl1pPr>
          </a:lstStyle>
          <a:p>
            <a:pPr lvl="0"/>
            <a:r>
              <a:rPr lang="en-US"/>
              <a:t>Timeline Subtitle</a:t>
            </a:r>
          </a:p>
        </p:txBody>
      </p:sp>
    </p:spTree>
    <p:extLst>
      <p:ext uri="{BB962C8B-B14F-4D97-AF65-F5344CB8AC3E}">
        <p14:creationId xmlns:p14="http://schemas.microsoft.com/office/powerpoint/2010/main" val="308203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p:cNvSpPr/>
          <p:nvPr userDrawn="1"/>
        </p:nvSpPr>
        <p:spPr>
          <a:xfrm>
            <a:off x="0" y="-1"/>
            <a:ext cx="12192000" cy="8382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324600"/>
            <a:ext cx="12192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Box 7"/>
          <p:cNvSpPr txBox="1"/>
          <p:nvPr userDrawn="1"/>
        </p:nvSpPr>
        <p:spPr>
          <a:xfrm>
            <a:off x="10261602" y="6381694"/>
            <a:ext cx="1809577" cy="461665"/>
          </a:xfrm>
          <a:prstGeom prst="rect">
            <a:avLst/>
          </a:prstGeom>
          <a:noFill/>
        </p:spPr>
        <p:txBody>
          <a:bodyPr wrap="square" rtlCol="0">
            <a:spAutoFit/>
          </a:bodyPr>
          <a:lstStyle/>
          <a:p>
            <a:pPr algn="r"/>
            <a:fld id="{59E694B7-7D74-48D4-B98D-83E8B8CA19A4}" type="slidenum">
              <a:rPr lang="en-US" sz="2400" smtClean="0">
                <a:solidFill>
                  <a:schemeClr val="bg1"/>
                </a:solidFill>
                <a:latin typeface="Tw Cen MT Condensed Extra Bold" panose="020B0803020202020204" pitchFamily="34" charset="0"/>
              </a:rPr>
              <a:pPr algn="r"/>
              <a:t>‹#›</a:t>
            </a:fld>
            <a:endParaRPr lang="en-US" sz="2400">
              <a:solidFill>
                <a:schemeClr val="bg1"/>
              </a:solidFill>
              <a:latin typeface="Tw Cen MT Condensed Extra Bold" panose="020B0803020202020204" pitchFamily="34" charset="0"/>
            </a:endParaRPr>
          </a:p>
        </p:txBody>
      </p:sp>
      <p:sp>
        <p:nvSpPr>
          <p:cNvPr id="7" name="Text Placeholder 14"/>
          <p:cNvSpPr>
            <a:spLocks noGrp="1"/>
          </p:cNvSpPr>
          <p:nvPr>
            <p:ph type="body" sz="quarter" idx="10" hasCustomPrompt="1"/>
          </p:nvPr>
        </p:nvSpPr>
        <p:spPr>
          <a:xfrm>
            <a:off x="0" y="10732"/>
            <a:ext cx="12192000" cy="827468"/>
          </a:xfrm>
        </p:spPr>
        <p:txBody>
          <a:bodyPr>
            <a:normAutofit/>
          </a:bodyPr>
          <a:lstStyle>
            <a:lvl1pPr marL="0" indent="0" algn="ctr">
              <a:buNone/>
              <a:defRPr sz="3600" b="1">
                <a:solidFill>
                  <a:schemeClr val="bg1"/>
                </a:solidFill>
              </a:defRPr>
            </a:lvl1pPr>
          </a:lstStyle>
          <a:p>
            <a:pPr lvl="0"/>
            <a:r>
              <a:rPr lang="en-US"/>
              <a:t>Slide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93" y="6357704"/>
            <a:ext cx="621639" cy="4754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470" y="6349416"/>
            <a:ext cx="645655" cy="483768"/>
          </a:xfrm>
          <a:prstGeom prst="rect">
            <a:avLst/>
          </a:prstGeom>
        </p:spPr>
      </p:pic>
    </p:spTree>
    <p:extLst>
      <p:ext uri="{BB962C8B-B14F-4D97-AF65-F5344CB8AC3E}">
        <p14:creationId xmlns:p14="http://schemas.microsoft.com/office/powerpoint/2010/main" val="423605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1702799"/>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Title 1"/>
          <p:cNvSpPr>
            <a:spLocks noGrp="1"/>
          </p:cNvSpPr>
          <p:nvPr>
            <p:ph type="title"/>
          </p:nvPr>
        </p:nvSpPr>
        <p:spPr>
          <a:xfrm>
            <a:off x="441539" y="365125"/>
            <a:ext cx="11308922"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41539" y="1904999"/>
            <a:ext cx="11308922" cy="4271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Google Shape;220;p24"/>
          <p:cNvSpPr/>
          <p:nvPr userDrawn="1"/>
        </p:nvSpPr>
        <p:spPr>
          <a:xfrm>
            <a:off x="0" y="1662456"/>
            <a:ext cx="7560000" cy="50400"/>
          </a:xfrm>
          <a:prstGeom prst="rect">
            <a:avLst/>
          </a:prstGeom>
          <a:solidFill>
            <a:srgbClr val="F58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p24"/>
          <p:cNvSpPr/>
          <p:nvPr userDrawn="1"/>
        </p:nvSpPr>
        <p:spPr>
          <a:xfrm>
            <a:off x="7505700" y="1662456"/>
            <a:ext cx="4686300" cy="50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776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90"/>
            <a:ext cx="1473200" cy="257583"/>
          </a:xfrm>
          <a:prstGeom prst="rect">
            <a:avLst/>
          </a:prstGeom>
        </p:spPr>
      </p:pic>
      <p:sp>
        <p:nvSpPr>
          <p:cNvPr id="8" name="Title 1"/>
          <p:cNvSpPr>
            <a:spLocks noGrp="1"/>
          </p:cNvSpPr>
          <p:nvPr>
            <p:ph type="ctrTitle"/>
          </p:nvPr>
        </p:nvSpPr>
        <p:spPr>
          <a:xfrm>
            <a:off x="636303" y="342632"/>
            <a:ext cx="10919407" cy="990934"/>
          </a:xfrm>
          <a:noFill/>
        </p:spPr>
        <p:txBody>
          <a:bodyPr anchor="ctr">
            <a:normAutofit/>
          </a:bodyPr>
          <a:lstStyle>
            <a:lvl1pPr algn="l">
              <a:defRPr sz="4050">
                <a:solidFill>
                  <a:schemeClr val="tx2"/>
                </a:solidFill>
              </a:defRPr>
            </a:lvl1pPr>
          </a:lstStyle>
          <a:p>
            <a:r>
              <a:rPr lang="en-US"/>
              <a:t>Click to edit Master title style</a:t>
            </a:r>
          </a:p>
        </p:txBody>
      </p:sp>
      <p:sp>
        <p:nvSpPr>
          <p:cNvPr id="9" name="Content Placeholder 2"/>
          <p:cNvSpPr>
            <a:spLocks noGrp="1"/>
          </p:cNvSpPr>
          <p:nvPr>
            <p:ph idx="1"/>
          </p:nvPr>
        </p:nvSpPr>
        <p:spPr>
          <a:xfrm>
            <a:off x="636303" y="1468836"/>
            <a:ext cx="10919407"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49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1702799"/>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Title 1"/>
          <p:cNvSpPr>
            <a:spLocks noGrp="1"/>
          </p:cNvSpPr>
          <p:nvPr>
            <p:ph type="title"/>
          </p:nvPr>
        </p:nvSpPr>
        <p:spPr>
          <a:xfrm>
            <a:off x="441539" y="365125"/>
            <a:ext cx="11308922"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41539" y="1904999"/>
            <a:ext cx="11308922" cy="4271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321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a:prstGeom prst="rect">
            <a:avLst/>
          </a:prstGeom>
        </p:spPr>
        <p:txBody>
          <a:bodyPr anchor="ct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a:prstGeom prst="rect">
            <a:avLst/>
          </a:prstGeom>
        </p:spPr>
        <p:txBody>
          <a:bodyPr/>
          <a:lstStyle>
            <a:lvl1pPr>
              <a:defRPr sz="2800">
                <a:latin typeface="Source Sans Pro" panose="020B0503030403020204" pitchFamily="34" charset="0"/>
              </a:defRPr>
            </a:lvl1pPr>
            <a:lvl2pPr>
              <a:defRPr sz="2800">
                <a:latin typeface="Merriweather" panose="00000500000000000000" pitchFamily="2" charset="0"/>
              </a:defRPr>
            </a:lvl2pPr>
            <a:lvl3pPr>
              <a:defRPr sz="2400">
                <a:latin typeface="Merriweather" panose="00000500000000000000" pitchFamily="2" charset="0"/>
              </a:defRPr>
            </a:lvl3pPr>
            <a:lvl4pPr>
              <a:defRPr sz="2000">
                <a:latin typeface="Merriweather" panose="00000500000000000000" pitchFamily="2" charset="0"/>
              </a:defRPr>
            </a:lvl4pPr>
            <a:lvl5pPr>
              <a:defRPr sz="2000">
                <a:latin typeface="Merriweather" panose="00000500000000000000"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402214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5" name="Google Shape;266;p31"/>
          <p:cNvGrpSpPr/>
          <p:nvPr userDrawn="1"/>
        </p:nvGrpSpPr>
        <p:grpSpPr>
          <a:xfrm flipV="1">
            <a:off x="419100" y="531067"/>
            <a:ext cx="951203" cy="51894"/>
            <a:chOff x="4580561" y="2589004"/>
            <a:chExt cx="1064464" cy="25200"/>
          </a:xfrm>
        </p:grpSpPr>
        <p:sp>
          <p:nvSpPr>
            <p:cNvPr id="16"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9154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371600"/>
          </a:xfrm>
          <a:prstGeom prst="rect">
            <a:avLst/>
          </a:prstGeom>
        </p:spPr>
        <p:txBody>
          <a:bodyPr anchor="ctr">
            <a:normAutofit/>
          </a:bodyPr>
          <a:lstStyle>
            <a:lvl1pPr>
              <a:defRPr sz="36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365780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5" name="Google Shape;266;p31"/>
          <p:cNvGrpSpPr/>
          <p:nvPr userDrawn="1"/>
        </p:nvGrpSpPr>
        <p:grpSpPr>
          <a:xfrm flipV="1">
            <a:off x="419100" y="531067"/>
            <a:ext cx="951203" cy="51894"/>
            <a:chOff x="4580561" y="2589004"/>
            <a:chExt cx="1064464" cy="25200"/>
          </a:xfrm>
        </p:grpSpPr>
        <p:sp>
          <p:nvSpPr>
            <p:cNvPr id="16"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312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45611" cy="6183950"/>
          </a:xfrm>
          <a:prstGeom prst="rect">
            <a:avLst/>
          </a:prstGeom>
          <a:solidFill>
            <a:schemeClr val="tx1"/>
          </a:solidFill>
          <a:ln>
            <a:noFill/>
          </a:ln>
        </p:spPr>
      </p:pic>
      <p:sp>
        <p:nvSpPr>
          <p:cNvPr id="9" name="Rectangle 8"/>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1752880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471535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Google Shape;10;p2" descr="shutterstock_429987889_edited.jpg"/>
          <p:cNvPicPr preferRelativeResize="0"/>
          <p:nvPr userDrawn="1"/>
        </p:nvPicPr>
        <p:blipFill rotWithShape="1">
          <a:blip r:embed="rId2">
            <a:alphaModFix/>
          </a:blip>
          <a:srcRect t="21799" b="23591"/>
          <a:stretch/>
        </p:blipFill>
        <p:spPr>
          <a:xfrm>
            <a:off x="0" y="650432"/>
            <a:ext cx="12192000" cy="6207568"/>
          </a:xfrm>
          <a:prstGeom prst="rect">
            <a:avLst/>
          </a:prstGeom>
          <a:noFill/>
          <a:ln>
            <a:noFill/>
          </a:ln>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44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Gr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2851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5400" baseline="0">
                <a:solidFill>
                  <a:schemeClr val="bg1"/>
                </a:solidFill>
              </a:defRPr>
            </a:lvl1pPr>
          </a:lstStyle>
          <a:p>
            <a:r>
              <a:rPr lang="en-US"/>
              <a:t>Click to edit Master title style</a:t>
            </a: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1298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1489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2462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784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566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mn-lt"/>
                <a:ea typeface="Source Sans Pro"/>
                <a:cs typeface="Source Sans Pro"/>
                <a:sym typeface="Source Sans Pro"/>
              </a:rPr>
              <a:t>Division</a:t>
            </a:r>
            <a:endParaRPr sz="1200" b="1">
              <a:latin typeface="+mn-lt"/>
              <a:ea typeface="Source Sans Pro"/>
              <a:cs typeface="Source Sans Pro"/>
              <a:sym typeface="Source Sans Pro"/>
            </a:endParaRPr>
          </a:p>
        </p:txBody>
      </p:sp>
    </p:spTree>
    <p:extLst>
      <p:ext uri="{BB962C8B-B14F-4D97-AF65-F5344CB8AC3E}">
        <p14:creationId xmlns:p14="http://schemas.microsoft.com/office/powerpoint/2010/main" val="1273033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946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790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215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89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35230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919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218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2417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62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88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701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13360" y="6309360"/>
            <a:ext cx="11978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2868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14699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3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4428810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4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4033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1459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6804648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64165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65266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8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123486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883206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0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2577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1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5526130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5400">
                <a:solidFill>
                  <a:schemeClr val="tx2"/>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4387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45611" cy="6183950"/>
          </a:xfrm>
          <a:prstGeom prst="rect">
            <a:avLst/>
          </a:prstGeom>
          <a:solidFill>
            <a:schemeClr val="tx1"/>
          </a:solidFill>
          <a:ln>
            <a:noFill/>
          </a:ln>
        </p:spPr>
      </p:pic>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54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281006899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heme" Target="../theme/theme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65"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365837070"/>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63" r:id="rId4"/>
    <p:sldLayoutId id="2147483670" r:id="rId5"/>
    <p:sldLayoutId id="2147483733"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14" r:id="rId15"/>
    <p:sldLayoutId id="2147483734" r:id="rId16"/>
    <p:sldLayoutId id="2147483669" r:id="rId17"/>
    <p:sldLayoutId id="2147483717" r:id="rId18"/>
    <p:sldLayoutId id="2147483718" r:id="rId19"/>
    <p:sldLayoutId id="2147483719" r:id="rId20"/>
    <p:sldLayoutId id="2147483720" r:id="rId21"/>
    <p:sldLayoutId id="2147483721" r:id="rId22"/>
    <p:sldLayoutId id="2147483722" r:id="rId23"/>
    <p:sldLayoutId id="2147483723" r:id="rId24"/>
    <p:sldLayoutId id="2147483664"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684" r:id="rId35"/>
    <p:sldLayoutId id="2147483674" r:id="rId36"/>
    <p:sldLayoutId id="2147483683" r:id="rId37"/>
    <p:sldLayoutId id="2147483675" r:id="rId38"/>
    <p:sldLayoutId id="2147483676" r:id="rId39"/>
    <p:sldLayoutId id="2147483677" r:id="rId40"/>
    <p:sldLayoutId id="2147483678" r:id="rId41"/>
    <p:sldLayoutId id="2147483679" r:id="rId42"/>
    <p:sldLayoutId id="2147483680" r:id="rId43"/>
    <p:sldLayoutId id="2147483681" r:id="rId44"/>
    <p:sldLayoutId id="2147483682" r:id="rId45"/>
    <p:sldLayoutId id="2147483668"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71" r:id="rId57"/>
    <p:sldLayoutId id="2147483712" r:id="rId58"/>
    <p:sldLayoutId id="2147483743" r:id="rId59"/>
    <p:sldLayoutId id="2147483745" r:id="rId60"/>
    <p:sldLayoutId id="2147483746" r:id="rId61"/>
    <p:sldLayoutId id="2147483747" r:id="rId62"/>
    <p:sldLayoutId id="2147483748" r:id="rId63"/>
  </p:sldLayoutIdLst>
  <p:txStyles>
    <p:titleStyle>
      <a:lvl1pPr algn="l" defTabSz="914400" rtl="0" eaLnBrk="1" latinLnBrk="0" hangingPunct="1">
        <a:lnSpc>
          <a:spcPct val="90000"/>
        </a:lnSpc>
        <a:spcBef>
          <a:spcPct val="0"/>
        </a:spcBef>
        <a:buNone/>
        <a:defRPr sz="4500" kern="1200">
          <a:solidFill>
            <a:schemeClr val="tx1"/>
          </a:solidFill>
          <a:latin typeface="Franklin Gothic Demi Cond" panose="020B0706030402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n-lt"/>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994122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500" b="1" kern="1200">
          <a:solidFill>
            <a:schemeClr val="tx1"/>
          </a:solidFill>
          <a:latin typeface="Source Sans Pro" panose="020B0503030403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erriweather" panose="00000500000000000000" pitchFamily="2" charset="0"/>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erriweather" panose="00000500000000000000"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erriweather" panose="00000500000000000000" pitchFamily="2" charset="0"/>
          <a:ea typeface="+mn-ea"/>
          <a:cs typeface="+mn-cs"/>
        </a:defRPr>
      </a:lvl3pPr>
      <a:lvl4pPr marL="1600200" indent="-228600" algn="l" defTabSz="914400" rtl="0" eaLnBrk="1" latinLnBrk="0" hangingPunct="1">
        <a:lnSpc>
          <a:spcPct val="90000"/>
        </a:lnSpc>
        <a:spcBef>
          <a:spcPts val="500"/>
        </a:spcBef>
        <a:buFont typeface="Merriweather" panose="00000500000000000000" pitchFamily="2" charset="0"/>
        <a:buChar char="+"/>
        <a:defRPr sz="1800" kern="1200">
          <a:solidFill>
            <a:schemeClr val="tx2"/>
          </a:solidFill>
          <a:latin typeface="Merriweathe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42186142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Lst>
  <p:txStyles>
    <p:titleStyle>
      <a:lvl1pPr algn="l" defTabSz="914400" rtl="0" eaLnBrk="1" latinLnBrk="0" hangingPunct="1">
        <a:lnSpc>
          <a:spcPct val="90000"/>
        </a:lnSpc>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952" y="3983496"/>
            <a:ext cx="8608007" cy="990934"/>
          </a:xfrm>
        </p:spPr>
        <p:txBody>
          <a:bodyPr>
            <a:normAutofit fontScale="90000"/>
          </a:bodyPr>
          <a:lstStyle/>
          <a:p>
            <a:r>
              <a:rPr lang="en-US">
                <a:latin typeface="Franklin Gothic Demi Cond"/>
                <a:ea typeface="Cambria"/>
                <a:cs typeface="Calibri"/>
              </a:rPr>
              <a:t>Child Welfare Advisory </a:t>
            </a:r>
            <a:br>
              <a:rPr lang="en-US">
                <a:latin typeface="Franklin Gothic Demi Cond"/>
                <a:ea typeface="Cambria"/>
                <a:cs typeface="Calibri"/>
              </a:rPr>
            </a:br>
            <a:r>
              <a:rPr lang="en-US">
                <a:latin typeface="Franklin Gothic Demi Cond"/>
                <a:ea typeface="Cambria"/>
                <a:cs typeface="Calibri"/>
              </a:rPr>
              <a:t>Committee (CWAC)</a:t>
            </a:r>
          </a:p>
        </p:txBody>
      </p:sp>
      <p:sp>
        <p:nvSpPr>
          <p:cNvPr id="3" name="Subtitle 2"/>
          <p:cNvSpPr>
            <a:spLocks noGrp="1"/>
          </p:cNvSpPr>
          <p:nvPr>
            <p:ph type="subTitle" idx="1"/>
          </p:nvPr>
        </p:nvSpPr>
        <p:spPr>
          <a:xfrm>
            <a:off x="1791997" y="4980272"/>
            <a:ext cx="8608006" cy="578152"/>
          </a:xfrm>
        </p:spPr>
        <p:txBody>
          <a:bodyPr>
            <a:normAutofit/>
          </a:bodyPr>
          <a:lstStyle/>
          <a:p>
            <a:r>
              <a:rPr lang="en-US"/>
              <a:t>April 2025</a:t>
            </a:r>
          </a:p>
        </p:txBody>
      </p:sp>
    </p:spTree>
    <p:extLst>
      <p:ext uri="{BB962C8B-B14F-4D97-AF65-F5344CB8AC3E}">
        <p14:creationId xmlns:p14="http://schemas.microsoft.com/office/powerpoint/2010/main" val="1793834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9948-5D0C-85B1-0890-DD95B54B4AB4}"/>
              </a:ext>
            </a:extLst>
          </p:cNvPr>
          <p:cNvSpPr>
            <a:spLocks noGrp="1"/>
          </p:cNvSpPr>
          <p:nvPr>
            <p:ph type="ctrTitle"/>
          </p:nvPr>
        </p:nvSpPr>
        <p:spPr>
          <a:xfrm>
            <a:off x="497753" y="528847"/>
            <a:ext cx="10919406" cy="990934"/>
          </a:xfrm>
        </p:spPr>
        <p:txBody>
          <a:bodyPr/>
          <a:lstStyle/>
          <a:p>
            <a:r>
              <a:rPr lang="en-US"/>
              <a:t>Step 2: On Site Review</a:t>
            </a:r>
          </a:p>
        </p:txBody>
      </p:sp>
      <p:sp>
        <p:nvSpPr>
          <p:cNvPr id="3" name="Content Placeholder 2">
            <a:extLst>
              <a:ext uri="{FF2B5EF4-FFF2-40B4-BE49-F238E27FC236}">
                <a16:creationId xmlns:a16="http://schemas.microsoft.com/office/drawing/2014/main" id="{E555DE5D-CF2D-FA21-DA9F-D5E866EB445A}"/>
              </a:ext>
            </a:extLst>
          </p:cNvPr>
          <p:cNvSpPr>
            <a:spLocks noGrp="1"/>
          </p:cNvSpPr>
          <p:nvPr>
            <p:ph idx="1"/>
          </p:nvPr>
        </p:nvSpPr>
        <p:spPr>
          <a:xfrm>
            <a:off x="636298" y="1884218"/>
            <a:ext cx="5044066" cy="4224482"/>
          </a:xfrm>
        </p:spPr>
        <p:txBody>
          <a:bodyPr vert="horz" lIns="91440" tIns="45720" rIns="91440" bIns="45720" rtlCol="0" anchor="t">
            <a:normAutofit/>
          </a:bodyPr>
          <a:lstStyle/>
          <a:p>
            <a:pPr marL="347345" indent="-347345"/>
            <a:r>
              <a:rPr lang="en-US"/>
              <a:t>Approved for State-Led Review Process</a:t>
            </a:r>
          </a:p>
          <a:p>
            <a:r>
              <a:rPr lang="en-US"/>
              <a:t>Review casework for performance in the 7 outcomes related to safety, permanency &amp; Well-being</a:t>
            </a:r>
          </a:p>
          <a:p>
            <a:r>
              <a:rPr lang="en-US"/>
              <a:t>Stakeholder Interviews to continue assessment of systemic factor functioning</a:t>
            </a:r>
          </a:p>
        </p:txBody>
      </p:sp>
      <p:graphicFrame>
        <p:nvGraphicFramePr>
          <p:cNvPr id="6" name="Content Placeholder 5">
            <a:extLst>
              <a:ext uri="{FF2B5EF4-FFF2-40B4-BE49-F238E27FC236}">
                <a16:creationId xmlns:a16="http://schemas.microsoft.com/office/drawing/2014/main" id="{13570816-8130-EAB0-0302-3C53D4951E46}"/>
              </a:ext>
            </a:extLst>
          </p:cNvPr>
          <p:cNvGraphicFramePr>
            <a:graphicFrameLocks/>
          </p:cNvGraphicFramePr>
          <p:nvPr>
            <p:extLst>
              <p:ext uri="{D42A27DB-BD31-4B8C-83A1-F6EECF244321}">
                <p14:modId xmlns:p14="http://schemas.microsoft.com/office/powerpoint/2010/main" val="1700555672"/>
              </p:ext>
            </p:extLst>
          </p:nvPr>
        </p:nvGraphicFramePr>
        <p:xfrm>
          <a:off x="5809673" y="711200"/>
          <a:ext cx="5746030" cy="561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48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378C-0B35-7D14-306D-8ECB99CD81D7}"/>
              </a:ext>
            </a:extLst>
          </p:cNvPr>
          <p:cNvSpPr>
            <a:spLocks noGrp="1"/>
          </p:cNvSpPr>
          <p:nvPr>
            <p:ph type="ctrTitle"/>
          </p:nvPr>
        </p:nvSpPr>
        <p:spPr/>
        <p:txBody>
          <a:bodyPr/>
          <a:lstStyle/>
          <a:p>
            <a:r>
              <a:rPr lang="en-US"/>
              <a:t>Step 3: Performance Improvement Plan (PIP)</a:t>
            </a:r>
          </a:p>
        </p:txBody>
      </p:sp>
      <p:sp>
        <p:nvSpPr>
          <p:cNvPr id="4" name="Content Placeholder 3">
            <a:extLst>
              <a:ext uri="{FF2B5EF4-FFF2-40B4-BE49-F238E27FC236}">
                <a16:creationId xmlns:a16="http://schemas.microsoft.com/office/drawing/2014/main" id="{564109F3-E1B8-3337-552D-6D33F18903AB}"/>
              </a:ext>
            </a:extLst>
          </p:cNvPr>
          <p:cNvSpPr>
            <a:spLocks noGrp="1"/>
          </p:cNvSpPr>
          <p:nvPr>
            <p:ph idx="1"/>
          </p:nvPr>
        </p:nvSpPr>
        <p:spPr>
          <a:xfrm>
            <a:off x="636298" y="1468835"/>
            <a:ext cx="4653332" cy="4713727"/>
          </a:xfrm>
        </p:spPr>
        <p:txBody>
          <a:bodyPr/>
          <a:lstStyle/>
          <a:p>
            <a:r>
              <a:rPr lang="en-US"/>
              <a:t>Collaborative process between state and federal partners with engagement of stakeholders</a:t>
            </a:r>
          </a:p>
          <a:p>
            <a:r>
              <a:rPr lang="en-US"/>
              <a:t>Targets the practice and systemic concerns identified in the CFSR</a:t>
            </a:r>
          </a:p>
          <a:p>
            <a:r>
              <a:rPr lang="en-US"/>
              <a:t>Importance of using a robust CQI framework </a:t>
            </a:r>
          </a:p>
        </p:txBody>
      </p:sp>
      <p:pic>
        <p:nvPicPr>
          <p:cNvPr id="6" name="Picture 5">
            <a:extLst>
              <a:ext uri="{FF2B5EF4-FFF2-40B4-BE49-F238E27FC236}">
                <a16:creationId xmlns:a16="http://schemas.microsoft.com/office/drawing/2014/main" id="{15D48F78-D1B7-3807-D2B2-7CC8095AD7B9}"/>
              </a:ext>
            </a:extLst>
          </p:cNvPr>
          <p:cNvPicPr>
            <a:picLocks noChangeAspect="1"/>
          </p:cNvPicPr>
          <p:nvPr/>
        </p:nvPicPr>
        <p:blipFill>
          <a:blip r:embed="rId2"/>
          <a:stretch>
            <a:fillRect/>
          </a:stretch>
        </p:blipFill>
        <p:spPr>
          <a:xfrm>
            <a:off x="5589636" y="1333566"/>
            <a:ext cx="6334587" cy="4337033"/>
          </a:xfrm>
          <a:prstGeom prst="rect">
            <a:avLst/>
          </a:prstGeom>
        </p:spPr>
      </p:pic>
      <p:sp>
        <p:nvSpPr>
          <p:cNvPr id="8" name="TextBox 7">
            <a:extLst>
              <a:ext uri="{FF2B5EF4-FFF2-40B4-BE49-F238E27FC236}">
                <a16:creationId xmlns:a16="http://schemas.microsoft.com/office/drawing/2014/main" id="{D4A060B1-6DC8-F603-DCC6-0958F627FBDE}"/>
              </a:ext>
            </a:extLst>
          </p:cNvPr>
          <p:cNvSpPr txBox="1"/>
          <p:nvPr/>
        </p:nvSpPr>
        <p:spPr>
          <a:xfrm>
            <a:off x="5830153" y="5536231"/>
            <a:ext cx="6094070" cy="276999"/>
          </a:xfrm>
          <a:prstGeom prst="rect">
            <a:avLst/>
          </a:prstGeom>
          <a:noFill/>
        </p:spPr>
        <p:txBody>
          <a:bodyPr wrap="square">
            <a:spAutoFit/>
          </a:bodyPr>
          <a:lstStyle/>
          <a:p>
            <a:r>
              <a:rPr lang="en-US" sz="1200" i="1"/>
              <a:t>https://www.cfsrportal.acf.hhs.gov/document/download/xEeKGR</a:t>
            </a:r>
          </a:p>
        </p:txBody>
      </p:sp>
    </p:spTree>
    <p:extLst>
      <p:ext uri="{BB962C8B-B14F-4D97-AF65-F5344CB8AC3E}">
        <p14:creationId xmlns:p14="http://schemas.microsoft.com/office/powerpoint/2010/main" val="176871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9C8C-B41C-B7F8-A46A-A9F3C4C96EE8}"/>
              </a:ext>
            </a:extLst>
          </p:cNvPr>
          <p:cNvSpPr>
            <a:spLocks noGrp="1"/>
          </p:cNvSpPr>
          <p:nvPr>
            <p:ph type="ctrTitle"/>
          </p:nvPr>
        </p:nvSpPr>
        <p:spPr>
          <a:xfrm>
            <a:off x="636298" y="342632"/>
            <a:ext cx="10919406" cy="990934"/>
          </a:xfrm>
        </p:spPr>
        <p:txBody>
          <a:bodyPr anchor="ctr">
            <a:normAutofit/>
          </a:bodyPr>
          <a:lstStyle/>
          <a:p>
            <a:r>
              <a:rPr lang="en-US" b="1"/>
              <a:t>CFSR R4 Process Graphic</a:t>
            </a:r>
          </a:p>
        </p:txBody>
      </p:sp>
      <p:pic>
        <p:nvPicPr>
          <p:cNvPr id="4" name="Picture 3">
            <a:extLst>
              <a:ext uri="{FF2B5EF4-FFF2-40B4-BE49-F238E27FC236}">
                <a16:creationId xmlns:a16="http://schemas.microsoft.com/office/drawing/2014/main" id="{614E7682-E085-54E2-04CB-8F605B11C685}"/>
              </a:ext>
            </a:extLst>
          </p:cNvPr>
          <p:cNvPicPr>
            <a:picLocks noChangeAspect="1"/>
          </p:cNvPicPr>
          <p:nvPr/>
        </p:nvPicPr>
        <p:blipFill>
          <a:blip r:embed="rId3"/>
          <a:stretch>
            <a:fillRect/>
          </a:stretch>
        </p:blipFill>
        <p:spPr>
          <a:xfrm>
            <a:off x="975653" y="1188721"/>
            <a:ext cx="9696784" cy="4993842"/>
          </a:xfrm>
          <a:prstGeom prst="rect">
            <a:avLst/>
          </a:prstGeom>
          <a:noFill/>
        </p:spPr>
      </p:pic>
    </p:spTree>
    <p:extLst>
      <p:ext uri="{BB962C8B-B14F-4D97-AF65-F5344CB8AC3E}">
        <p14:creationId xmlns:p14="http://schemas.microsoft.com/office/powerpoint/2010/main" val="386675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999B-FAF3-ACC0-D28C-27D47D57F188}"/>
              </a:ext>
            </a:extLst>
          </p:cNvPr>
          <p:cNvSpPr>
            <a:spLocks noGrp="1"/>
          </p:cNvSpPr>
          <p:nvPr>
            <p:ph type="title"/>
          </p:nvPr>
        </p:nvSpPr>
        <p:spPr/>
        <p:txBody>
          <a:bodyPr/>
          <a:lstStyle/>
          <a:p>
            <a:r>
              <a:rPr lang="en-US">
                <a:latin typeface="Franklin Gothic Demi Cond"/>
              </a:rPr>
              <a:t>Past CFSR Performance (2017)</a:t>
            </a:r>
            <a:endParaRPr lang="en-US"/>
          </a:p>
        </p:txBody>
      </p:sp>
      <p:sp>
        <p:nvSpPr>
          <p:cNvPr id="3" name="Content Placeholder 2">
            <a:extLst>
              <a:ext uri="{FF2B5EF4-FFF2-40B4-BE49-F238E27FC236}">
                <a16:creationId xmlns:a16="http://schemas.microsoft.com/office/drawing/2014/main" id="{FDAC85B5-4E1A-AF05-B954-4DE3A3D9B11F}"/>
              </a:ext>
            </a:extLst>
          </p:cNvPr>
          <p:cNvSpPr>
            <a:spLocks noGrp="1"/>
          </p:cNvSpPr>
          <p:nvPr>
            <p:ph idx="1"/>
          </p:nvPr>
        </p:nvSpPr>
        <p:spPr>
          <a:xfrm>
            <a:off x="441539" y="1904999"/>
            <a:ext cx="5485878" cy="4271963"/>
          </a:xfrm>
        </p:spPr>
        <p:txBody>
          <a:bodyPr vert="horz" lIns="91440" tIns="45720" rIns="91440" bIns="45720" rtlCol="0" anchor="t">
            <a:normAutofit fontScale="62500" lnSpcReduction="20000"/>
          </a:bodyPr>
          <a:lstStyle/>
          <a:p>
            <a:pPr marL="347345" indent="-347345"/>
            <a:r>
              <a:rPr lang="en-US">
                <a:solidFill>
                  <a:srgbClr val="FF0000"/>
                </a:solidFill>
                <a:ea typeface="+mn-lt"/>
                <a:cs typeface="+mn-lt"/>
              </a:rPr>
              <a:t>0 of the 7 outcomes were found in substantial conformity</a:t>
            </a:r>
            <a:endParaRPr lang="en-US">
              <a:solidFill>
                <a:srgbClr val="FF0000"/>
              </a:solidFill>
              <a:ea typeface="Calibri"/>
              <a:cs typeface="Calibri"/>
            </a:endParaRPr>
          </a:p>
          <a:p>
            <a:pPr marL="347345" indent="-347345"/>
            <a:r>
              <a:rPr lang="en-US">
                <a:ea typeface="+mn-lt"/>
                <a:cs typeface="+mn-lt"/>
              </a:rPr>
              <a:t>Safety</a:t>
            </a:r>
            <a:endParaRPr lang="en-US">
              <a:ea typeface="Calibri"/>
              <a:cs typeface="Calibri"/>
            </a:endParaRPr>
          </a:p>
          <a:p>
            <a:pPr marL="968375" lvl="1" indent="-457200">
              <a:buAutoNum type="arabicPeriod"/>
            </a:pPr>
            <a:r>
              <a:rPr lang="en-US">
                <a:ea typeface="+mn-lt"/>
                <a:cs typeface="+mn-lt"/>
              </a:rPr>
              <a:t> Children are, first and foremost, protected from abuse and neglect.</a:t>
            </a:r>
            <a:endParaRPr lang="en-US">
              <a:ea typeface="Calibri"/>
              <a:cs typeface="Calibri"/>
            </a:endParaRPr>
          </a:p>
          <a:p>
            <a:pPr marL="968375" lvl="1" indent="-457200">
              <a:buAutoNum type="arabicPeriod"/>
            </a:pPr>
            <a:r>
              <a:rPr lang="en-US">
                <a:ea typeface="+mn-lt"/>
                <a:cs typeface="+mn-lt"/>
              </a:rPr>
              <a:t>Children are safely maintained in their homes whenever possible and appropriate.</a:t>
            </a:r>
            <a:endParaRPr lang="en-US">
              <a:ea typeface="Calibri"/>
              <a:cs typeface="Calibri"/>
            </a:endParaRPr>
          </a:p>
          <a:p>
            <a:pPr marL="347345" indent="-347345"/>
            <a:r>
              <a:rPr lang="en-US">
                <a:ea typeface="+mn-lt"/>
                <a:cs typeface="+mn-lt"/>
              </a:rPr>
              <a:t>Permanency</a:t>
            </a:r>
            <a:endParaRPr lang="en-US">
              <a:ea typeface="Calibri"/>
              <a:cs typeface="Calibri"/>
            </a:endParaRPr>
          </a:p>
          <a:p>
            <a:pPr marL="968375" lvl="1" indent="-457200">
              <a:buAutoNum type="arabicPeriod"/>
            </a:pPr>
            <a:r>
              <a:rPr lang="en-US">
                <a:ea typeface="+mn-lt"/>
                <a:cs typeface="+mn-lt"/>
              </a:rPr>
              <a:t>Children have permanency and stability in their living situations.</a:t>
            </a:r>
            <a:endParaRPr lang="en-US">
              <a:ea typeface="Calibri"/>
              <a:cs typeface="Calibri"/>
            </a:endParaRPr>
          </a:p>
          <a:p>
            <a:pPr marL="968375" lvl="1" indent="-457200">
              <a:buAutoNum type="arabicPeriod"/>
            </a:pPr>
            <a:r>
              <a:rPr lang="en-US">
                <a:ea typeface="+mn-lt"/>
                <a:cs typeface="+mn-lt"/>
              </a:rPr>
              <a:t>The continuity of family relationships and connections is preserved for children.</a:t>
            </a:r>
            <a:endParaRPr lang="en-US">
              <a:ea typeface="Calibri"/>
              <a:cs typeface="Calibri"/>
            </a:endParaRPr>
          </a:p>
          <a:p>
            <a:pPr marL="347345" indent="-347345"/>
            <a:r>
              <a:rPr lang="en-US">
                <a:ea typeface="+mn-lt"/>
                <a:cs typeface="+mn-lt"/>
              </a:rPr>
              <a:t>Well-Being</a:t>
            </a:r>
            <a:endParaRPr lang="en-US">
              <a:ea typeface="Calibri"/>
              <a:cs typeface="Calibri"/>
            </a:endParaRPr>
          </a:p>
          <a:p>
            <a:pPr marL="968375" lvl="1" indent="-457200">
              <a:buAutoNum type="arabicPeriod"/>
            </a:pPr>
            <a:r>
              <a:rPr lang="en-US">
                <a:ea typeface="+mn-lt"/>
                <a:cs typeface="+mn-lt"/>
              </a:rPr>
              <a:t>Families have enhanced capacity to provide for their children’s needs.</a:t>
            </a:r>
            <a:endParaRPr lang="en-US">
              <a:ea typeface="Calibri"/>
              <a:cs typeface="Calibri"/>
            </a:endParaRPr>
          </a:p>
          <a:p>
            <a:pPr marL="968375" lvl="1" indent="-457200">
              <a:buAutoNum type="arabicPeriod"/>
            </a:pPr>
            <a:r>
              <a:rPr lang="en-US">
                <a:ea typeface="+mn-lt"/>
                <a:cs typeface="+mn-lt"/>
              </a:rPr>
              <a:t>Children receive appropriate services to meet their educational needs.</a:t>
            </a:r>
            <a:endParaRPr lang="en-US">
              <a:ea typeface="Calibri"/>
              <a:cs typeface="Calibri"/>
            </a:endParaRPr>
          </a:p>
          <a:p>
            <a:pPr marL="968375" lvl="1" indent="-457200">
              <a:buAutoNum type="arabicPeriod"/>
            </a:pPr>
            <a:r>
              <a:rPr lang="en-US">
                <a:ea typeface="+mn-lt"/>
                <a:cs typeface="+mn-lt"/>
              </a:rPr>
              <a:t>Children receive adequate services to meet their physical and mental health needs.</a:t>
            </a:r>
            <a:endParaRPr lang="en-US">
              <a:ea typeface="Calibri"/>
              <a:cs typeface="Calibri"/>
            </a:endParaRPr>
          </a:p>
          <a:p>
            <a:pPr lvl="1"/>
            <a:endParaRPr lang="en-US">
              <a:ea typeface="Calibri"/>
              <a:cs typeface="Calibri"/>
            </a:endParaRPr>
          </a:p>
        </p:txBody>
      </p:sp>
      <p:sp>
        <p:nvSpPr>
          <p:cNvPr id="5" name="Content Placeholder 2">
            <a:extLst>
              <a:ext uri="{FF2B5EF4-FFF2-40B4-BE49-F238E27FC236}">
                <a16:creationId xmlns:a16="http://schemas.microsoft.com/office/drawing/2014/main" id="{74D1C6EC-6549-3477-E990-26A098542011}"/>
              </a:ext>
            </a:extLst>
          </p:cNvPr>
          <p:cNvSpPr txBox="1">
            <a:spLocks/>
          </p:cNvSpPr>
          <p:nvPr/>
        </p:nvSpPr>
        <p:spPr>
          <a:xfrm>
            <a:off x="5927939" y="1909548"/>
            <a:ext cx="5485878" cy="4271963"/>
          </a:xfrm>
          <a:prstGeom prst="rect">
            <a:avLst/>
          </a:prstGeom>
        </p:spPr>
        <p:txBody>
          <a:bodyPr vert="horz" lIns="91440" tIns="45720" rIns="91440" bIns="45720" rtlCol="0" anchor="t">
            <a:normAutofit fontScale="92500"/>
          </a:bodyPr>
          <a:lst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n-lt"/>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347345"/>
            <a:r>
              <a:rPr lang="en-US">
                <a:solidFill>
                  <a:srgbClr val="00B050"/>
                </a:solidFill>
                <a:ea typeface="+mn-lt"/>
                <a:cs typeface="+mn-lt"/>
              </a:rPr>
              <a:t>4 of the 7 systemic factors were found in substantial conformity</a:t>
            </a:r>
            <a:endParaRPr lang="en-US">
              <a:solidFill>
                <a:srgbClr val="00B050"/>
              </a:solidFill>
              <a:ea typeface="Calibri"/>
              <a:cs typeface="Calibri"/>
            </a:endParaRPr>
          </a:p>
          <a:p>
            <a:pPr lvl="1"/>
            <a:r>
              <a:rPr lang="en-US">
                <a:ea typeface="+mn-lt"/>
                <a:cs typeface="+mn-lt"/>
              </a:rPr>
              <a:t>Statewide Information System </a:t>
            </a:r>
          </a:p>
          <a:p>
            <a:pPr lvl="1"/>
            <a:r>
              <a:rPr lang="en-US">
                <a:ea typeface="+mn-lt"/>
                <a:cs typeface="+mn-lt"/>
              </a:rPr>
              <a:t>Quality Assurance System </a:t>
            </a:r>
          </a:p>
          <a:p>
            <a:pPr lvl="1"/>
            <a:r>
              <a:rPr lang="en-US">
                <a:ea typeface="+mn-lt"/>
                <a:cs typeface="+mn-lt"/>
              </a:rPr>
              <a:t>Agency Responsiveness to the Community </a:t>
            </a:r>
          </a:p>
          <a:p>
            <a:pPr lvl="1"/>
            <a:r>
              <a:rPr lang="en-US">
                <a:ea typeface="+mn-lt"/>
                <a:cs typeface="+mn-lt"/>
              </a:rPr>
              <a:t>Foster and Adoptive Parent Licensing, Recruitment, and Retention</a:t>
            </a:r>
          </a:p>
          <a:p>
            <a:pPr lvl="1"/>
            <a:r>
              <a:rPr lang="en-US">
                <a:solidFill>
                  <a:srgbClr val="FF0000"/>
                </a:solidFill>
                <a:ea typeface="Calibri"/>
                <a:cs typeface="Calibri"/>
              </a:rPr>
              <a:t>3 not in substantial conformity:</a:t>
            </a:r>
          </a:p>
          <a:p>
            <a:pPr lvl="2"/>
            <a:r>
              <a:rPr lang="en-US">
                <a:ea typeface="Calibri"/>
                <a:cs typeface="Calibri"/>
              </a:rPr>
              <a:t>Case Review System</a:t>
            </a:r>
          </a:p>
          <a:p>
            <a:pPr lvl="2"/>
            <a:r>
              <a:rPr lang="en-US">
                <a:ea typeface="Calibri"/>
                <a:cs typeface="Calibri"/>
              </a:rPr>
              <a:t>Staff and Provider Training</a:t>
            </a:r>
          </a:p>
          <a:p>
            <a:pPr lvl="2"/>
            <a:r>
              <a:rPr lang="en-US">
                <a:ea typeface="Calibri"/>
                <a:cs typeface="Calibri"/>
              </a:rPr>
              <a:t>Service Array &amp; Resource Development</a:t>
            </a:r>
          </a:p>
        </p:txBody>
      </p:sp>
    </p:spTree>
    <p:extLst>
      <p:ext uri="{BB962C8B-B14F-4D97-AF65-F5344CB8AC3E}">
        <p14:creationId xmlns:p14="http://schemas.microsoft.com/office/powerpoint/2010/main" val="312661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213F-859B-2CF0-268E-D182CD1BA4BC}"/>
              </a:ext>
            </a:extLst>
          </p:cNvPr>
          <p:cNvSpPr>
            <a:spLocks noGrp="1"/>
          </p:cNvSpPr>
          <p:nvPr>
            <p:ph type="title"/>
          </p:nvPr>
        </p:nvSpPr>
        <p:spPr/>
        <p:txBody>
          <a:bodyPr/>
          <a:lstStyle/>
          <a:p>
            <a:r>
              <a:rPr lang="en-US">
                <a:latin typeface="Franklin Gothic Demi Cond"/>
              </a:rPr>
              <a:t>Program Improvement Plan (PIP) Overview</a:t>
            </a:r>
            <a:endParaRPr lang="en-US"/>
          </a:p>
        </p:txBody>
      </p:sp>
      <p:graphicFrame>
        <p:nvGraphicFramePr>
          <p:cNvPr id="6" name="Content Placeholder 5">
            <a:extLst>
              <a:ext uri="{FF2B5EF4-FFF2-40B4-BE49-F238E27FC236}">
                <a16:creationId xmlns:a16="http://schemas.microsoft.com/office/drawing/2014/main" id="{BF1D510F-9F01-65C6-58F5-09A6A1E9BC62}"/>
              </a:ext>
            </a:extLst>
          </p:cNvPr>
          <p:cNvGraphicFramePr>
            <a:graphicFrameLocks noGrp="1"/>
          </p:cNvGraphicFramePr>
          <p:nvPr>
            <p:ph idx="1"/>
            <p:extLst>
              <p:ext uri="{D42A27DB-BD31-4B8C-83A1-F6EECF244321}">
                <p14:modId xmlns:p14="http://schemas.microsoft.com/office/powerpoint/2010/main" val="290814844"/>
              </p:ext>
            </p:extLst>
          </p:nvPr>
        </p:nvGraphicFramePr>
        <p:xfrm>
          <a:off x="441325" y="1905000"/>
          <a:ext cx="10166350" cy="457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51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107E-37FE-4A39-135D-E39BCB12AFA2}"/>
              </a:ext>
            </a:extLst>
          </p:cNvPr>
          <p:cNvSpPr>
            <a:spLocks noGrp="1"/>
          </p:cNvSpPr>
          <p:nvPr>
            <p:ph type="title"/>
          </p:nvPr>
        </p:nvSpPr>
        <p:spPr/>
        <p:txBody>
          <a:bodyPr/>
          <a:lstStyle/>
          <a:p>
            <a:r>
              <a:rPr lang="en-US">
                <a:latin typeface="Franklin Gothic Demi Cond"/>
              </a:rPr>
              <a:t>Virginia CFSR Round 4 Timeline</a:t>
            </a:r>
            <a:endParaRPr lang="en-US"/>
          </a:p>
        </p:txBody>
      </p:sp>
      <p:pic>
        <p:nvPicPr>
          <p:cNvPr id="4" name="Picture 3">
            <a:extLst>
              <a:ext uri="{FF2B5EF4-FFF2-40B4-BE49-F238E27FC236}">
                <a16:creationId xmlns:a16="http://schemas.microsoft.com/office/drawing/2014/main" id="{89CC2E6C-7F1B-AB67-6D47-A644AB12F3BD}"/>
              </a:ext>
            </a:extLst>
          </p:cNvPr>
          <p:cNvPicPr>
            <a:picLocks noChangeAspect="1"/>
          </p:cNvPicPr>
          <p:nvPr/>
        </p:nvPicPr>
        <p:blipFill>
          <a:blip r:embed="rId3"/>
          <a:srcRect t="4444" r="-190" b="-247"/>
          <a:stretch/>
        </p:blipFill>
        <p:spPr>
          <a:xfrm>
            <a:off x="438434" y="1717699"/>
            <a:ext cx="11279667" cy="4422994"/>
          </a:xfrm>
          <a:prstGeom prst="rect">
            <a:avLst/>
          </a:prstGeom>
        </p:spPr>
      </p:pic>
      <p:sp>
        <p:nvSpPr>
          <p:cNvPr id="5" name="TextBox 4">
            <a:extLst>
              <a:ext uri="{FF2B5EF4-FFF2-40B4-BE49-F238E27FC236}">
                <a16:creationId xmlns:a16="http://schemas.microsoft.com/office/drawing/2014/main" id="{6126A1C3-0449-5C67-E019-C4D2E16B8958}"/>
              </a:ext>
            </a:extLst>
          </p:cNvPr>
          <p:cNvSpPr txBox="1"/>
          <p:nvPr/>
        </p:nvSpPr>
        <p:spPr>
          <a:xfrm>
            <a:off x="3051979" y="4889083"/>
            <a:ext cx="11238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8/1/2025</a:t>
            </a:r>
            <a:endParaRPr lang="en-US"/>
          </a:p>
        </p:txBody>
      </p:sp>
      <p:sp>
        <p:nvSpPr>
          <p:cNvPr id="6" name="TextBox 5">
            <a:extLst>
              <a:ext uri="{FF2B5EF4-FFF2-40B4-BE49-F238E27FC236}">
                <a16:creationId xmlns:a16="http://schemas.microsoft.com/office/drawing/2014/main" id="{29AD5989-9AB0-A5A9-C399-DF5EDF74593D}"/>
              </a:ext>
            </a:extLst>
          </p:cNvPr>
          <p:cNvSpPr txBox="1"/>
          <p:nvPr/>
        </p:nvSpPr>
        <p:spPr>
          <a:xfrm>
            <a:off x="4661621" y="4198393"/>
            <a:ext cx="13651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rgbClr val="FFFF00"/>
                </a:solidFill>
                <a:ea typeface="Calibri"/>
                <a:cs typeface="Calibri"/>
              </a:rPr>
              <a:t>11/3-11/7/2025</a:t>
            </a:r>
          </a:p>
        </p:txBody>
      </p:sp>
      <p:sp>
        <p:nvSpPr>
          <p:cNvPr id="7" name="TextBox 6">
            <a:extLst>
              <a:ext uri="{FF2B5EF4-FFF2-40B4-BE49-F238E27FC236}">
                <a16:creationId xmlns:a16="http://schemas.microsoft.com/office/drawing/2014/main" id="{7610EB6E-709C-1BAF-4E20-D5DFADFDD5D3}"/>
              </a:ext>
            </a:extLst>
          </p:cNvPr>
          <p:cNvSpPr txBox="1"/>
          <p:nvPr/>
        </p:nvSpPr>
        <p:spPr>
          <a:xfrm>
            <a:off x="6407053" y="4889082"/>
            <a:ext cx="11238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Calibri"/>
                <a:cs typeface="Calibri"/>
              </a:rPr>
              <a:t>6/15/2026</a:t>
            </a:r>
            <a:endParaRPr lang="en-US" sz="1600"/>
          </a:p>
        </p:txBody>
      </p:sp>
      <p:sp>
        <p:nvSpPr>
          <p:cNvPr id="8" name="TextBox 7">
            <a:extLst>
              <a:ext uri="{FF2B5EF4-FFF2-40B4-BE49-F238E27FC236}">
                <a16:creationId xmlns:a16="http://schemas.microsoft.com/office/drawing/2014/main" id="{0198D4EC-6CAC-3A25-283F-0365DD5F0511}"/>
              </a:ext>
            </a:extLst>
          </p:cNvPr>
          <p:cNvSpPr txBox="1"/>
          <p:nvPr/>
        </p:nvSpPr>
        <p:spPr>
          <a:xfrm>
            <a:off x="742887" y="5951264"/>
            <a:ext cx="1897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Now - 8/1/2025</a:t>
            </a:r>
            <a:endParaRPr lang="en-US"/>
          </a:p>
        </p:txBody>
      </p:sp>
      <p:sp>
        <p:nvSpPr>
          <p:cNvPr id="9" name="TextBox 8">
            <a:extLst>
              <a:ext uri="{FF2B5EF4-FFF2-40B4-BE49-F238E27FC236}">
                <a16:creationId xmlns:a16="http://schemas.microsoft.com/office/drawing/2014/main" id="{5AF57A25-9A4A-2A07-0BE4-2532D05CA9F1}"/>
              </a:ext>
            </a:extLst>
          </p:cNvPr>
          <p:cNvSpPr txBox="1"/>
          <p:nvPr/>
        </p:nvSpPr>
        <p:spPr>
          <a:xfrm>
            <a:off x="4506705" y="5581809"/>
            <a:ext cx="1897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10/1/25-3/31/26</a:t>
            </a:r>
            <a:endParaRPr lang="en-US"/>
          </a:p>
        </p:txBody>
      </p:sp>
      <p:sp>
        <p:nvSpPr>
          <p:cNvPr id="10" name="TextBox 9">
            <a:extLst>
              <a:ext uri="{FF2B5EF4-FFF2-40B4-BE49-F238E27FC236}">
                <a16:creationId xmlns:a16="http://schemas.microsoft.com/office/drawing/2014/main" id="{FCE642B2-DCF1-2D14-8793-A976DE1C96DF}"/>
              </a:ext>
            </a:extLst>
          </p:cNvPr>
          <p:cNvSpPr txBox="1"/>
          <p:nvPr/>
        </p:nvSpPr>
        <p:spPr>
          <a:xfrm>
            <a:off x="7677053" y="2833991"/>
            <a:ext cx="166652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Submission: 9/15/2026</a:t>
            </a:r>
          </a:p>
          <a:p>
            <a:endParaRPr lang="en-US" sz="1600">
              <a:ea typeface="Calibri"/>
              <a:cs typeface="Calibri"/>
            </a:endParaRPr>
          </a:p>
          <a:p>
            <a:endParaRPr lang="en-US" sz="1600">
              <a:ea typeface="Calibri"/>
              <a:cs typeface="Calibri"/>
            </a:endParaRPr>
          </a:p>
          <a:p>
            <a:endParaRPr lang="en-US" sz="1600">
              <a:ea typeface="Calibri"/>
              <a:cs typeface="Calibri"/>
            </a:endParaRPr>
          </a:p>
          <a:p>
            <a:endParaRPr lang="en-US" sz="1600">
              <a:ea typeface="Calibri"/>
              <a:cs typeface="Calibri"/>
            </a:endParaRPr>
          </a:p>
          <a:p>
            <a:r>
              <a:rPr lang="en-US" sz="1600">
                <a:ea typeface="Calibri"/>
                <a:cs typeface="Calibri"/>
              </a:rPr>
              <a:t>PIP: up to 2 years from date of approval</a:t>
            </a:r>
          </a:p>
          <a:p>
            <a:endParaRPr lang="en-US" sz="1600">
              <a:ea typeface="Calibri"/>
              <a:cs typeface="Calibri"/>
            </a:endParaRPr>
          </a:p>
          <a:p>
            <a:r>
              <a:rPr lang="en-US" sz="1600">
                <a:ea typeface="Calibri"/>
                <a:cs typeface="Calibri"/>
              </a:rPr>
              <a:t>Post PIP monitoring: Up to 18 months after PIP completion</a:t>
            </a:r>
            <a:endParaRPr lang="en-US"/>
          </a:p>
        </p:txBody>
      </p:sp>
    </p:spTree>
    <p:extLst>
      <p:ext uri="{BB962C8B-B14F-4D97-AF65-F5344CB8AC3E}">
        <p14:creationId xmlns:p14="http://schemas.microsoft.com/office/powerpoint/2010/main" val="180946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0BFA-38F1-94FB-07AD-BA00ACB445B7}"/>
              </a:ext>
            </a:extLst>
          </p:cNvPr>
          <p:cNvSpPr>
            <a:spLocks noGrp="1"/>
          </p:cNvSpPr>
          <p:nvPr>
            <p:ph type="title"/>
          </p:nvPr>
        </p:nvSpPr>
        <p:spPr/>
        <p:txBody>
          <a:bodyPr/>
          <a:lstStyle/>
          <a:p>
            <a:r>
              <a:rPr lang="en-US"/>
              <a:t>Importance of Stakeholder Engagement</a:t>
            </a:r>
          </a:p>
        </p:txBody>
      </p:sp>
      <p:sp>
        <p:nvSpPr>
          <p:cNvPr id="3" name="Content Placeholder 2">
            <a:extLst>
              <a:ext uri="{FF2B5EF4-FFF2-40B4-BE49-F238E27FC236}">
                <a16:creationId xmlns:a16="http://schemas.microsoft.com/office/drawing/2014/main" id="{76A8FD28-44A6-01D6-5E55-E0523F06302A}"/>
              </a:ext>
            </a:extLst>
          </p:cNvPr>
          <p:cNvSpPr>
            <a:spLocks noGrp="1"/>
          </p:cNvSpPr>
          <p:nvPr>
            <p:ph idx="1"/>
          </p:nvPr>
        </p:nvSpPr>
        <p:spPr>
          <a:xfrm>
            <a:off x="441539" y="1904999"/>
            <a:ext cx="6633818" cy="4271963"/>
          </a:xfrm>
        </p:spPr>
        <p:txBody>
          <a:bodyPr/>
          <a:lstStyle/>
          <a:p>
            <a:r>
              <a:rPr lang="en-US"/>
              <a:t>Key partners and stakeholders provide valuable assessments of how the child welfare system is functioning in Virginia. </a:t>
            </a:r>
          </a:p>
          <a:p>
            <a:r>
              <a:rPr lang="en-US"/>
              <a:t>Hearing from parents and youth about their experiences is essential to making the system better.</a:t>
            </a:r>
          </a:p>
          <a:p>
            <a:r>
              <a:rPr lang="en-US"/>
              <a:t>Stakeholders help identify strengths, challenges, gaps, and ways to improve the variety of domains in the CFSR.  </a:t>
            </a:r>
          </a:p>
        </p:txBody>
      </p:sp>
      <p:pic>
        <p:nvPicPr>
          <p:cNvPr id="1026" name="Picture 2" descr="man in blue long sleeve shirt holding smartphone">
            <a:extLst>
              <a:ext uri="{FF2B5EF4-FFF2-40B4-BE49-F238E27FC236}">
                <a16:creationId xmlns:a16="http://schemas.microsoft.com/office/drawing/2014/main" id="{693237B3-3D7C-72FD-0889-A280F69F8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005" y="2249772"/>
            <a:ext cx="4832456" cy="322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5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2739-FB4F-BEFB-3AF6-1EE4BFB74C18}"/>
              </a:ext>
            </a:extLst>
          </p:cNvPr>
          <p:cNvSpPr>
            <a:spLocks noGrp="1"/>
          </p:cNvSpPr>
          <p:nvPr>
            <p:ph type="ctrTitle"/>
          </p:nvPr>
        </p:nvSpPr>
        <p:spPr/>
        <p:txBody>
          <a:bodyPr/>
          <a:lstStyle/>
          <a:p>
            <a:r>
              <a:rPr lang="en-US" dirty="0">
                <a:latin typeface="Franklin Gothic Demi Cond"/>
              </a:rPr>
              <a:t>BREAK </a:t>
            </a:r>
            <a:r>
              <a:rPr lang="en-US">
                <a:latin typeface="Franklin Gothic Demi Cond"/>
              </a:rPr>
              <a:t>– Return @ 2:05pm</a:t>
            </a:r>
            <a:endParaRPr lang="en-US"/>
          </a:p>
        </p:txBody>
      </p:sp>
      <p:pic>
        <p:nvPicPr>
          <p:cNvPr id="4" name="Content Placeholder 3" descr="Vector alarm clock icon. Back to school educational clipart. Cute flat  style illustration. Learning, education, morning or timing concept 9012351  Vector Art at Vecteezy">
            <a:extLst>
              <a:ext uri="{FF2B5EF4-FFF2-40B4-BE49-F238E27FC236}">
                <a16:creationId xmlns:a16="http://schemas.microsoft.com/office/drawing/2014/main" id="{0A1126DA-EF9D-34B8-24F5-40C3738E3946}"/>
              </a:ext>
            </a:extLst>
          </p:cNvPr>
          <p:cNvPicPr>
            <a:picLocks noGrp="1" noChangeAspect="1"/>
          </p:cNvPicPr>
          <p:nvPr>
            <p:ph idx="1"/>
          </p:nvPr>
        </p:nvPicPr>
        <p:blipFill>
          <a:blip r:embed="rId3"/>
          <a:stretch>
            <a:fillRect/>
          </a:stretch>
        </p:blipFill>
        <p:spPr>
          <a:xfrm>
            <a:off x="3825897" y="2485636"/>
            <a:ext cx="3659455" cy="3872716"/>
          </a:xfrm>
        </p:spPr>
      </p:pic>
    </p:spTree>
    <p:extLst>
      <p:ext uri="{BB962C8B-B14F-4D97-AF65-F5344CB8AC3E}">
        <p14:creationId xmlns:p14="http://schemas.microsoft.com/office/powerpoint/2010/main" val="400616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D55A-3F72-9281-C42A-C06E5579BAC2}"/>
              </a:ext>
            </a:extLst>
          </p:cNvPr>
          <p:cNvSpPr>
            <a:spLocks noGrp="1"/>
          </p:cNvSpPr>
          <p:nvPr>
            <p:ph type="ctrTitle"/>
          </p:nvPr>
        </p:nvSpPr>
        <p:spPr/>
        <p:txBody>
          <a:bodyPr/>
          <a:lstStyle/>
          <a:p>
            <a:r>
              <a:rPr lang="en-US"/>
              <a:t>Today’s Focus</a:t>
            </a:r>
          </a:p>
        </p:txBody>
      </p:sp>
      <p:graphicFrame>
        <p:nvGraphicFramePr>
          <p:cNvPr id="6" name="Content Placeholder 5">
            <a:extLst>
              <a:ext uri="{FF2B5EF4-FFF2-40B4-BE49-F238E27FC236}">
                <a16:creationId xmlns:a16="http://schemas.microsoft.com/office/drawing/2014/main" id="{1806397B-2F6F-FBCD-675F-613BECF3FFEA}"/>
              </a:ext>
            </a:extLst>
          </p:cNvPr>
          <p:cNvGraphicFramePr>
            <a:graphicFrameLocks noGrp="1"/>
          </p:cNvGraphicFramePr>
          <p:nvPr>
            <p:ph idx="1"/>
            <p:extLst>
              <p:ext uri="{D42A27DB-BD31-4B8C-83A1-F6EECF244321}">
                <p14:modId xmlns:p14="http://schemas.microsoft.com/office/powerpoint/2010/main" val="3172505425"/>
              </p:ext>
            </p:extLst>
          </p:nvPr>
        </p:nvGraphicFramePr>
        <p:xfrm>
          <a:off x="636872" y="1173018"/>
          <a:ext cx="10918825" cy="515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DD4D6BD-AC0F-1BA7-AF99-4A62ADB1F565}"/>
              </a:ext>
            </a:extLst>
          </p:cNvPr>
          <p:cNvSpPr/>
          <p:nvPr/>
        </p:nvSpPr>
        <p:spPr>
          <a:xfrm>
            <a:off x="720436" y="4054763"/>
            <a:ext cx="11185236" cy="591127"/>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94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BEEA-A475-4E77-E55D-B50A11A6E423}"/>
              </a:ext>
            </a:extLst>
          </p:cNvPr>
          <p:cNvSpPr>
            <a:spLocks noGrp="1"/>
          </p:cNvSpPr>
          <p:nvPr>
            <p:ph type="ctrTitle"/>
          </p:nvPr>
        </p:nvSpPr>
        <p:spPr/>
        <p:txBody>
          <a:bodyPr/>
          <a:lstStyle/>
          <a:p>
            <a:r>
              <a:rPr lang="en-US"/>
              <a:t>LDSS Child Welfare Survey Data</a:t>
            </a:r>
          </a:p>
        </p:txBody>
      </p:sp>
      <p:pic>
        <p:nvPicPr>
          <p:cNvPr id="5" name="Picture 4">
            <a:extLst>
              <a:ext uri="{FF2B5EF4-FFF2-40B4-BE49-F238E27FC236}">
                <a16:creationId xmlns:a16="http://schemas.microsoft.com/office/drawing/2014/main" id="{AE4C7E41-736D-20C5-F187-8B7DB103E6B8}"/>
              </a:ext>
            </a:extLst>
          </p:cNvPr>
          <p:cNvPicPr>
            <a:picLocks noChangeAspect="1"/>
          </p:cNvPicPr>
          <p:nvPr/>
        </p:nvPicPr>
        <p:blipFill>
          <a:blip r:embed="rId2"/>
          <a:stretch>
            <a:fillRect/>
          </a:stretch>
        </p:blipFill>
        <p:spPr>
          <a:xfrm>
            <a:off x="485825" y="1229393"/>
            <a:ext cx="8226917" cy="4951487"/>
          </a:xfrm>
          <a:prstGeom prst="rect">
            <a:avLst/>
          </a:prstGeom>
        </p:spPr>
      </p:pic>
    </p:spTree>
    <p:extLst>
      <p:ext uri="{BB962C8B-B14F-4D97-AF65-F5344CB8AC3E}">
        <p14:creationId xmlns:p14="http://schemas.microsoft.com/office/powerpoint/2010/main" val="194603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nk Monitor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11" y="1675625"/>
            <a:ext cx="5945332" cy="3506750"/>
          </a:xfrm>
          <a:prstGeom prst="rect">
            <a:avLst/>
          </a:prstGeom>
        </p:spPr>
      </p:pic>
      <p:sp>
        <p:nvSpPr>
          <p:cNvPr id="5" name="Title 4">
            <a:extLst>
              <a:ext uri="{FF2B5EF4-FFF2-40B4-BE49-F238E27FC236}">
                <a16:creationId xmlns:a16="http://schemas.microsoft.com/office/drawing/2014/main" id="{F089C159-082D-8975-D568-3D2D03010241}"/>
              </a:ext>
            </a:extLst>
          </p:cNvPr>
          <p:cNvSpPr>
            <a:spLocks noGrp="1"/>
          </p:cNvSpPr>
          <p:nvPr>
            <p:ph type="ctrTitle"/>
          </p:nvPr>
        </p:nvSpPr>
        <p:spPr>
          <a:xfrm>
            <a:off x="2029477" y="1675626"/>
            <a:ext cx="2805282" cy="4068055"/>
          </a:xfrm>
        </p:spPr>
        <p:txBody>
          <a:bodyPr>
            <a:normAutofit/>
          </a:bodyPr>
          <a:lstStyle/>
          <a:p>
            <a:r>
              <a:rPr lang="en-US"/>
              <a:t>We are so glad you are here!</a:t>
            </a:r>
          </a:p>
        </p:txBody>
      </p:sp>
      <p:sp>
        <p:nvSpPr>
          <p:cNvPr id="4" name="Rectangle 3"/>
          <p:cNvSpPr/>
          <p:nvPr/>
        </p:nvSpPr>
        <p:spPr>
          <a:xfrm>
            <a:off x="5830201" y="2245189"/>
            <a:ext cx="3429000" cy="1754326"/>
          </a:xfrm>
          <a:prstGeom prst="rect">
            <a:avLst/>
          </a:prstGeom>
        </p:spPr>
        <p:txBody>
          <a:bodyPr>
            <a:spAutoFit/>
          </a:bodyPr>
          <a:lstStyle/>
          <a:p>
            <a:pPr defTabSz="342917">
              <a:buFont typeface="Wingdings" panose="05000000000000000000" pitchFamily="2" charset="2"/>
              <a:buChar char="ü"/>
            </a:pPr>
            <a:r>
              <a:rPr lang="en-US">
                <a:solidFill>
                  <a:prstClr val="black"/>
                </a:solidFill>
                <a:latin typeface="Calibri" panose="020F0502020204030204"/>
              </a:rPr>
              <a:t>Please keep your lines MUTED (both computer and phone)</a:t>
            </a:r>
          </a:p>
          <a:p>
            <a:pPr defTabSz="342917">
              <a:buFont typeface="Wingdings" panose="05000000000000000000" pitchFamily="2" charset="2"/>
              <a:buChar char="ü"/>
            </a:pPr>
            <a:r>
              <a:rPr lang="en-US">
                <a:solidFill>
                  <a:prstClr val="black"/>
                </a:solidFill>
                <a:latin typeface="Calibri" panose="020F0502020204030204"/>
              </a:rPr>
              <a:t>Use the CHAT box to interact with everyone</a:t>
            </a:r>
          </a:p>
          <a:p>
            <a:pPr defTabSz="342917">
              <a:buFont typeface="Wingdings" panose="05000000000000000000" pitchFamily="2" charset="2"/>
              <a:buChar char="ü"/>
            </a:pPr>
            <a:r>
              <a:rPr lang="en-US">
                <a:solidFill>
                  <a:prstClr val="black"/>
                </a:solidFill>
                <a:latin typeface="Calibri" panose="020F0502020204030204"/>
              </a:rPr>
              <a:t>Please type your name and organization in the chat</a:t>
            </a:r>
          </a:p>
        </p:txBody>
      </p:sp>
    </p:spTree>
    <p:extLst>
      <p:ext uri="{BB962C8B-B14F-4D97-AF65-F5344CB8AC3E}">
        <p14:creationId xmlns:p14="http://schemas.microsoft.com/office/powerpoint/2010/main" val="134859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2BAA-2943-1208-A79A-2F9D48FA055A}"/>
              </a:ext>
            </a:extLst>
          </p:cNvPr>
          <p:cNvSpPr>
            <a:spLocks noGrp="1"/>
          </p:cNvSpPr>
          <p:nvPr>
            <p:ph type="ctrTitle"/>
          </p:nvPr>
        </p:nvSpPr>
        <p:spPr/>
        <p:txBody>
          <a:bodyPr/>
          <a:lstStyle/>
          <a:p>
            <a:r>
              <a:rPr lang="en-US"/>
              <a:t>LDSS Child Welfare Survey</a:t>
            </a:r>
          </a:p>
        </p:txBody>
      </p:sp>
      <p:pic>
        <p:nvPicPr>
          <p:cNvPr id="4" name="Picture 3">
            <a:extLst>
              <a:ext uri="{FF2B5EF4-FFF2-40B4-BE49-F238E27FC236}">
                <a16:creationId xmlns:a16="http://schemas.microsoft.com/office/drawing/2014/main" id="{2DEDEB3D-19D6-6BDE-1B58-3AE2C376646E}"/>
              </a:ext>
            </a:extLst>
          </p:cNvPr>
          <p:cNvPicPr>
            <a:picLocks noChangeAspect="1"/>
          </p:cNvPicPr>
          <p:nvPr/>
        </p:nvPicPr>
        <p:blipFill>
          <a:blip r:embed="rId2"/>
          <a:stretch>
            <a:fillRect/>
          </a:stretch>
        </p:blipFill>
        <p:spPr>
          <a:xfrm>
            <a:off x="1200747" y="1513624"/>
            <a:ext cx="7842308" cy="4713728"/>
          </a:xfrm>
          <a:prstGeom prst="rect">
            <a:avLst/>
          </a:prstGeom>
        </p:spPr>
      </p:pic>
    </p:spTree>
    <p:extLst>
      <p:ext uri="{BB962C8B-B14F-4D97-AF65-F5344CB8AC3E}">
        <p14:creationId xmlns:p14="http://schemas.microsoft.com/office/powerpoint/2010/main" val="37162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15D2-E0AB-2991-9C9D-8A4322E7A804}"/>
              </a:ext>
            </a:extLst>
          </p:cNvPr>
          <p:cNvSpPr>
            <a:spLocks noGrp="1"/>
          </p:cNvSpPr>
          <p:nvPr>
            <p:ph type="ctrTitle"/>
          </p:nvPr>
        </p:nvSpPr>
        <p:spPr/>
        <p:txBody>
          <a:bodyPr/>
          <a:lstStyle/>
          <a:p>
            <a:r>
              <a:rPr lang="en-US"/>
              <a:t>LDSS Child Welfare Survey</a:t>
            </a:r>
          </a:p>
        </p:txBody>
      </p:sp>
      <p:pic>
        <p:nvPicPr>
          <p:cNvPr id="5" name="Content Placeholder 4">
            <a:extLst>
              <a:ext uri="{FF2B5EF4-FFF2-40B4-BE49-F238E27FC236}">
                <a16:creationId xmlns:a16="http://schemas.microsoft.com/office/drawing/2014/main" id="{64E00C7B-C679-F5FF-1BC6-63C2D4D0F3D6}"/>
              </a:ext>
            </a:extLst>
          </p:cNvPr>
          <p:cNvPicPr>
            <a:picLocks noGrp="1" noChangeAspect="1"/>
          </p:cNvPicPr>
          <p:nvPr>
            <p:ph idx="1"/>
          </p:nvPr>
        </p:nvPicPr>
        <p:blipFill>
          <a:blip r:embed="rId2"/>
          <a:stretch>
            <a:fillRect/>
          </a:stretch>
        </p:blipFill>
        <p:spPr>
          <a:xfrm>
            <a:off x="1252235" y="1333566"/>
            <a:ext cx="8275223" cy="4973938"/>
          </a:xfrm>
          <a:prstGeom prst="rect">
            <a:avLst/>
          </a:prstGeom>
        </p:spPr>
      </p:pic>
    </p:spTree>
    <p:extLst>
      <p:ext uri="{BB962C8B-B14F-4D97-AF65-F5344CB8AC3E}">
        <p14:creationId xmlns:p14="http://schemas.microsoft.com/office/powerpoint/2010/main" val="38006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ACF2-91C6-4669-5487-43951636E38D}"/>
              </a:ext>
            </a:extLst>
          </p:cNvPr>
          <p:cNvSpPr>
            <a:spLocks noGrp="1"/>
          </p:cNvSpPr>
          <p:nvPr>
            <p:ph type="ctrTitle"/>
          </p:nvPr>
        </p:nvSpPr>
        <p:spPr/>
        <p:txBody>
          <a:bodyPr/>
          <a:lstStyle/>
          <a:p>
            <a:r>
              <a:rPr lang="en-US"/>
              <a:t>LDSS Child Welfare Survey</a:t>
            </a:r>
          </a:p>
        </p:txBody>
      </p:sp>
      <p:pic>
        <p:nvPicPr>
          <p:cNvPr id="5" name="Content Placeholder 4">
            <a:extLst>
              <a:ext uri="{FF2B5EF4-FFF2-40B4-BE49-F238E27FC236}">
                <a16:creationId xmlns:a16="http://schemas.microsoft.com/office/drawing/2014/main" id="{B13BC52D-705E-E5EE-A004-6DEC386ADE9F}"/>
              </a:ext>
            </a:extLst>
          </p:cNvPr>
          <p:cNvPicPr>
            <a:picLocks noGrp="1" noChangeAspect="1"/>
          </p:cNvPicPr>
          <p:nvPr>
            <p:ph idx="1"/>
          </p:nvPr>
        </p:nvPicPr>
        <p:blipFill>
          <a:blip r:embed="rId2"/>
          <a:stretch>
            <a:fillRect/>
          </a:stretch>
        </p:blipFill>
        <p:spPr>
          <a:xfrm>
            <a:off x="636296" y="1333566"/>
            <a:ext cx="8242233" cy="4954109"/>
          </a:xfrm>
          <a:prstGeom prst="rect">
            <a:avLst/>
          </a:prstGeom>
        </p:spPr>
      </p:pic>
    </p:spTree>
    <p:extLst>
      <p:ext uri="{BB962C8B-B14F-4D97-AF65-F5344CB8AC3E}">
        <p14:creationId xmlns:p14="http://schemas.microsoft.com/office/powerpoint/2010/main" val="99471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A449-D2E4-8EAC-84DB-FC696325DA81}"/>
              </a:ext>
            </a:extLst>
          </p:cNvPr>
          <p:cNvSpPr>
            <a:spLocks noGrp="1"/>
          </p:cNvSpPr>
          <p:nvPr>
            <p:ph type="ctrTitle"/>
          </p:nvPr>
        </p:nvSpPr>
        <p:spPr/>
        <p:txBody>
          <a:bodyPr/>
          <a:lstStyle/>
          <a:p>
            <a:r>
              <a:rPr lang="en-US"/>
              <a:t>LDSS Child Welfare Survey</a:t>
            </a:r>
          </a:p>
        </p:txBody>
      </p:sp>
      <p:pic>
        <p:nvPicPr>
          <p:cNvPr id="4" name="Content Placeholder 3">
            <a:extLst>
              <a:ext uri="{FF2B5EF4-FFF2-40B4-BE49-F238E27FC236}">
                <a16:creationId xmlns:a16="http://schemas.microsoft.com/office/drawing/2014/main" id="{2B7AF9B1-FF41-C089-F123-EACDADF491A6}"/>
              </a:ext>
            </a:extLst>
          </p:cNvPr>
          <p:cNvPicPr>
            <a:picLocks noGrp="1" noChangeAspect="1"/>
          </p:cNvPicPr>
          <p:nvPr>
            <p:ph idx="1"/>
          </p:nvPr>
        </p:nvPicPr>
        <p:blipFill>
          <a:blip r:embed="rId2"/>
          <a:stretch>
            <a:fillRect/>
          </a:stretch>
        </p:blipFill>
        <p:spPr>
          <a:xfrm>
            <a:off x="636296" y="1333565"/>
            <a:ext cx="9397487" cy="5007273"/>
          </a:xfrm>
          <a:prstGeom prst="rect">
            <a:avLst/>
          </a:prstGeom>
        </p:spPr>
      </p:pic>
    </p:spTree>
    <p:extLst>
      <p:ext uri="{BB962C8B-B14F-4D97-AF65-F5344CB8AC3E}">
        <p14:creationId xmlns:p14="http://schemas.microsoft.com/office/powerpoint/2010/main" val="408760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43FE-4DD2-FD67-FEBB-65384821E260}"/>
              </a:ext>
            </a:extLst>
          </p:cNvPr>
          <p:cNvSpPr>
            <a:spLocks noGrp="1"/>
          </p:cNvSpPr>
          <p:nvPr>
            <p:ph type="ctrTitle"/>
          </p:nvPr>
        </p:nvSpPr>
        <p:spPr/>
        <p:txBody>
          <a:bodyPr/>
          <a:lstStyle/>
          <a:p>
            <a:r>
              <a:rPr lang="en-US"/>
              <a:t>LDSS Child Welfare Survey</a:t>
            </a:r>
          </a:p>
        </p:txBody>
      </p:sp>
      <p:pic>
        <p:nvPicPr>
          <p:cNvPr id="4" name="Content Placeholder 3">
            <a:extLst>
              <a:ext uri="{FF2B5EF4-FFF2-40B4-BE49-F238E27FC236}">
                <a16:creationId xmlns:a16="http://schemas.microsoft.com/office/drawing/2014/main" id="{506EE3F0-6EE4-9F0C-9E10-D534B57A4748}"/>
              </a:ext>
            </a:extLst>
          </p:cNvPr>
          <p:cNvPicPr>
            <a:picLocks noGrp="1" noChangeAspect="1"/>
          </p:cNvPicPr>
          <p:nvPr>
            <p:ph idx="1"/>
          </p:nvPr>
        </p:nvPicPr>
        <p:blipFill>
          <a:blip r:embed="rId2"/>
          <a:stretch>
            <a:fillRect/>
          </a:stretch>
        </p:blipFill>
        <p:spPr>
          <a:xfrm>
            <a:off x="1790539" y="1250311"/>
            <a:ext cx="8120839" cy="5265057"/>
          </a:xfrm>
          <a:prstGeom prst="rect">
            <a:avLst/>
          </a:prstGeom>
        </p:spPr>
      </p:pic>
    </p:spTree>
    <p:extLst>
      <p:ext uri="{BB962C8B-B14F-4D97-AF65-F5344CB8AC3E}">
        <p14:creationId xmlns:p14="http://schemas.microsoft.com/office/powerpoint/2010/main" val="174692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0A02-C176-1FA4-F2AC-474491F05631}"/>
              </a:ext>
            </a:extLst>
          </p:cNvPr>
          <p:cNvSpPr>
            <a:spLocks noGrp="1"/>
          </p:cNvSpPr>
          <p:nvPr>
            <p:ph type="ctrTitle"/>
          </p:nvPr>
        </p:nvSpPr>
        <p:spPr/>
        <p:txBody>
          <a:bodyPr/>
          <a:lstStyle/>
          <a:p>
            <a:r>
              <a:rPr lang="en-US"/>
              <a:t>Systemic Factors and Breakout Rooms</a:t>
            </a:r>
          </a:p>
        </p:txBody>
      </p:sp>
      <p:sp>
        <p:nvSpPr>
          <p:cNvPr id="4" name="Content Placeholder 3">
            <a:extLst>
              <a:ext uri="{FF2B5EF4-FFF2-40B4-BE49-F238E27FC236}">
                <a16:creationId xmlns:a16="http://schemas.microsoft.com/office/drawing/2014/main" id="{4B60BF4C-CC63-5003-846F-069C89107EFF}"/>
              </a:ext>
            </a:extLst>
          </p:cNvPr>
          <p:cNvSpPr>
            <a:spLocks noGrp="1"/>
          </p:cNvSpPr>
          <p:nvPr>
            <p:ph idx="1"/>
          </p:nvPr>
        </p:nvSpPr>
        <p:spPr/>
        <p:txBody>
          <a:bodyPr/>
          <a:lstStyle/>
          <a:p>
            <a:r>
              <a:rPr lang="en-US" sz="3200" kern="100">
                <a:effectLst/>
                <a:latin typeface="Calibri" panose="020F0502020204030204" pitchFamily="34" charset="0"/>
                <a:ea typeface="Calibri" panose="020F0502020204030204" pitchFamily="34" charset="0"/>
                <a:cs typeface="Times New Roman" panose="02020603050405020304" pitchFamily="18" charset="0"/>
              </a:rPr>
              <a:t>Item 29: Array of Services</a:t>
            </a:r>
          </a:p>
          <a:p>
            <a:pPr lvl="1"/>
            <a:r>
              <a:rPr lang="en-US" b="0" u="none" strike="noStrike" baseline="0">
                <a:solidFill>
                  <a:srgbClr val="263D5B"/>
                </a:solidFill>
                <a:latin typeface="HelveticaNeueLT Std Med"/>
              </a:rPr>
              <a:t>How well is the service array and resource development system functioning to ensure that the following array of services is available and accessible in all political jurisdictions covered by the CFSP? </a:t>
            </a:r>
          </a:p>
          <a:p>
            <a:pPr lvl="2"/>
            <a:r>
              <a:rPr lang="en-US" sz="1400" b="0" u="none" strike="noStrike" baseline="0">
                <a:solidFill>
                  <a:srgbClr val="263D5B"/>
                </a:solidFill>
                <a:latin typeface="HelveticaNeueLT Std Med"/>
              </a:rPr>
              <a:t>Services that assess the strengths and needs of children and families and determine other service needs; </a:t>
            </a:r>
          </a:p>
          <a:p>
            <a:pPr lvl="2"/>
            <a:r>
              <a:rPr lang="en-US" sz="1400" b="0" u="none" strike="noStrike" baseline="0">
                <a:solidFill>
                  <a:srgbClr val="263D5B"/>
                </a:solidFill>
                <a:latin typeface="HelveticaNeueLT Std Med"/>
              </a:rPr>
              <a:t>Services that address the needs of families in addition to individual children in order to create a safe home environment; </a:t>
            </a:r>
          </a:p>
          <a:p>
            <a:pPr lvl="2"/>
            <a:r>
              <a:rPr lang="en-US" sz="1400" b="0" u="none" strike="noStrike" baseline="0">
                <a:solidFill>
                  <a:srgbClr val="263D5B"/>
                </a:solidFill>
                <a:latin typeface="HelveticaNeueLT Std Med"/>
              </a:rPr>
              <a:t>Services that enable children to remain safely with their parents when reasonable; and </a:t>
            </a:r>
          </a:p>
          <a:p>
            <a:pPr lvl="2"/>
            <a:r>
              <a:rPr lang="en-US" sz="1400" b="0" u="none" strike="noStrike" baseline="0">
                <a:solidFill>
                  <a:srgbClr val="263D5B"/>
                </a:solidFill>
                <a:latin typeface="HelveticaNeueLT Std Med"/>
              </a:rPr>
              <a:t>Services that help children in foster and adoptive placements achieve permanency.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a:effectLst/>
                <a:latin typeface="Calibri" panose="020F0502020204030204" pitchFamily="34" charset="0"/>
                <a:ea typeface="Calibri" panose="020F0502020204030204" pitchFamily="34" charset="0"/>
                <a:cs typeface="Times New Roman" panose="02020603050405020304" pitchFamily="18" charset="0"/>
              </a:rPr>
              <a:t>Item 30: Individualizing Services</a:t>
            </a:r>
          </a:p>
          <a:p>
            <a:pPr lvl="1"/>
            <a:r>
              <a:rPr lang="en-US" b="0" u="none" strike="noStrike" baseline="0">
                <a:solidFill>
                  <a:srgbClr val="263D5B"/>
                </a:solidFill>
                <a:latin typeface="HelveticaNeueLT Std Med"/>
              </a:rPr>
              <a:t>How well is the service array and resource development system functioning statewide to ensure that the services in Item 29 can be individualized to meet the unique needs of children and families served by the agency?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28159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E2145-407D-8380-D745-64F403B08125}"/>
              </a:ext>
            </a:extLst>
          </p:cNvPr>
          <p:cNvSpPr>
            <a:spLocks noGrp="1"/>
          </p:cNvSpPr>
          <p:nvPr>
            <p:ph type="ctrTitle"/>
          </p:nvPr>
        </p:nvSpPr>
        <p:spPr/>
        <p:txBody>
          <a:bodyPr/>
          <a:lstStyle/>
          <a:p>
            <a:r>
              <a:rPr lang="en-US"/>
              <a:t>Breakout Rooms</a:t>
            </a:r>
          </a:p>
        </p:txBody>
      </p:sp>
      <p:graphicFrame>
        <p:nvGraphicFramePr>
          <p:cNvPr id="5" name="Content Placeholder 4">
            <a:extLst>
              <a:ext uri="{FF2B5EF4-FFF2-40B4-BE49-F238E27FC236}">
                <a16:creationId xmlns:a16="http://schemas.microsoft.com/office/drawing/2014/main" id="{6CE3B5D2-FCAC-3F58-47FA-DAAFC46D5A59}"/>
              </a:ext>
            </a:extLst>
          </p:cNvPr>
          <p:cNvGraphicFramePr>
            <a:graphicFrameLocks noGrp="1"/>
          </p:cNvGraphicFramePr>
          <p:nvPr>
            <p:ph idx="1"/>
            <p:extLst>
              <p:ext uri="{D42A27DB-BD31-4B8C-83A1-F6EECF244321}">
                <p14:modId xmlns:p14="http://schemas.microsoft.com/office/powerpoint/2010/main" val="3566596037"/>
              </p:ext>
            </p:extLst>
          </p:nvPr>
        </p:nvGraphicFramePr>
        <p:xfrm>
          <a:off x="636588" y="1468438"/>
          <a:ext cx="10918825"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63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96C7-1BB6-1DE8-32DE-135BC81C80C2}"/>
              </a:ext>
            </a:extLst>
          </p:cNvPr>
          <p:cNvSpPr>
            <a:spLocks noGrp="1"/>
          </p:cNvSpPr>
          <p:nvPr>
            <p:ph type="ctrTitle"/>
          </p:nvPr>
        </p:nvSpPr>
        <p:spPr/>
        <p:txBody>
          <a:bodyPr>
            <a:normAutofit fontScale="90000"/>
          </a:bodyPr>
          <a:lstStyle/>
          <a:p>
            <a:r>
              <a:rPr lang="en-US"/>
              <a:t>Plus / Delta</a:t>
            </a:r>
            <a:br>
              <a:rPr lang="en-US"/>
            </a:br>
            <a:endParaRPr lang="en-US"/>
          </a:p>
        </p:txBody>
      </p:sp>
      <p:pic>
        <p:nvPicPr>
          <p:cNvPr id="3" name="Picture 2" descr="Incorporating debriefing into clinical pract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520" y="1793341"/>
            <a:ext cx="4793456" cy="3535295"/>
          </a:xfrm>
          <a:prstGeom prst="rect">
            <a:avLst/>
          </a:prstGeom>
        </p:spPr>
      </p:pic>
    </p:spTree>
    <p:extLst>
      <p:ext uri="{BB962C8B-B14F-4D97-AF65-F5344CB8AC3E}">
        <p14:creationId xmlns:p14="http://schemas.microsoft.com/office/powerpoint/2010/main" val="373724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C1C3B9-23B8-80D7-972E-B995EE8B1AA2}"/>
              </a:ext>
            </a:extLst>
          </p:cNvPr>
          <p:cNvSpPr>
            <a:spLocks noGrp="1"/>
          </p:cNvSpPr>
          <p:nvPr>
            <p:ph type="title"/>
          </p:nvPr>
        </p:nvSpPr>
        <p:spPr>
          <a:xfrm>
            <a:off x="332578" y="4522704"/>
            <a:ext cx="11145547" cy="2765425"/>
          </a:xfrm>
        </p:spPr>
        <p:txBody>
          <a:bodyPr>
            <a:normAutofit/>
          </a:bodyPr>
          <a:lstStyle/>
          <a:p>
            <a:r>
              <a:rPr lang="en-US" sz="6000" dirty="0"/>
              <a:t>Next meeting: June 12</a:t>
            </a:r>
            <a:r>
              <a:rPr lang="en-US" sz="6000" baseline="30000" dirty="0"/>
              <a:t>th</a:t>
            </a:r>
            <a:r>
              <a:rPr lang="en-US" sz="6000" dirty="0"/>
              <a:t> @ 1:30pm</a:t>
            </a:r>
          </a:p>
        </p:txBody>
      </p:sp>
      <p:pic>
        <p:nvPicPr>
          <p:cNvPr id="3" name="Google Shape;171;p22" descr="Clipart - Thank You Pinned"/>
          <p:cNvPicPr preferRelativeResize="0"/>
          <p:nvPr/>
        </p:nvPicPr>
        <p:blipFill rotWithShape="1">
          <a:blip r:embed="rId3">
            <a:alphaModFix/>
          </a:blip>
          <a:srcRect/>
          <a:stretch/>
        </p:blipFill>
        <p:spPr>
          <a:xfrm>
            <a:off x="4544635" y="1912148"/>
            <a:ext cx="2971799" cy="2971799"/>
          </a:xfrm>
          <a:prstGeom prst="rect">
            <a:avLst/>
          </a:prstGeom>
          <a:noFill/>
          <a:ln>
            <a:noFill/>
          </a:ln>
        </p:spPr>
      </p:pic>
    </p:spTree>
    <p:extLst>
      <p:ext uri="{BB962C8B-B14F-4D97-AF65-F5344CB8AC3E}">
        <p14:creationId xmlns:p14="http://schemas.microsoft.com/office/powerpoint/2010/main" val="129366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genda - Handwriti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700" y="1605639"/>
            <a:ext cx="5638800" cy="2418096"/>
          </a:xfrm>
          <a:prstGeom prst="rect">
            <a:avLst/>
          </a:prstGeom>
        </p:spPr>
      </p:pic>
      <p:sp>
        <p:nvSpPr>
          <p:cNvPr id="4" name="Text Placeholder 1"/>
          <p:cNvSpPr txBox="1">
            <a:spLocks/>
          </p:cNvSpPr>
          <p:nvPr/>
        </p:nvSpPr>
        <p:spPr>
          <a:xfrm>
            <a:off x="3327400" y="2917926"/>
            <a:ext cx="3429000" cy="2953601"/>
          </a:xfrm>
          <a:prstGeom prst="rect">
            <a:avLst/>
          </a:prstGeom>
        </p:spPr>
        <p:txBody>
          <a:bodyPr vert="horz" lIns="68580" tIns="34290" rIns="68580" bIns="34290" rtlCol="0" anchor="ctr">
            <a:noAutofit/>
          </a:bodyPr>
          <a:lstStyle>
            <a:lvl1pPr marL="257175" indent="-257175" algn="l" defTabSz="685800" rtl="0" eaLnBrk="1" latinLnBrk="0" hangingPunct="1">
              <a:spcBef>
                <a:spcPts val="0"/>
              </a:spcBef>
              <a:spcAft>
                <a:spcPts val="90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76">
              <a:buFont typeface="Wingdings" panose="05000000000000000000" pitchFamily="2" charset="2"/>
              <a:buChar char="Ø"/>
              <a:defRPr/>
            </a:pPr>
            <a:r>
              <a:rPr lang="en-US" sz="1350">
                <a:solidFill>
                  <a:prstClr val="black"/>
                </a:solidFill>
                <a:latin typeface="Calibri"/>
              </a:rPr>
              <a:t>DFS Updates</a:t>
            </a:r>
          </a:p>
          <a:p>
            <a:pPr defTabSz="514376">
              <a:buFont typeface="Wingdings" panose="05000000000000000000" pitchFamily="2" charset="2"/>
              <a:buChar char="Ø"/>
              <a:defRPr/>
            </a:pPr>
            <a:r>
              <a:rPr lang="en-US" sz="1350">
                <a:solidFill>
                  <a:prstClr val="black"/>
                </a:solidFill>
                <a:latin typeface="Calibri"/>
              </a:rPr>
              <a:t>DMAS</a:t>
            </a:r>
          </a:p>
          <a:p>
            <a:pPr defTabSz="514376">
              <a:buFont typeface="Wingdings" panose="05000000000000000000" pitchFamily="2" charset="2"/>
              <a:buChar char="Ø"/>
              <a:defRPr/>
            </a:pPr>
            <a:r>
              <a:rPr lang="en-US" sz="1350">
                <a:solidFill>
                  <a:prstClr val="black"/>
                </a:solidFill>
                <a:latin typeface="Calibri"/>
              </a:rPr>
              <a:t>Child and Family Services Review (CFSR) Overview</a:t>
            </a:r>
          </a:p>
          <a:p>
            <a:pPr defTabSz="514376">
              <a:buFont typeface="Wingdings" panose="05000000000000000000" pitchFamily="2" charset="2"/>
              <a:buChar char="Ø"/>
              <a:defRPr/>
            </a:pPr>
            <a:r>
              <a:rPr lang="en-US" sz="1350">
                <a:solidFill>
                  <a:prstClr val="black"/>
                </a:solidFill>
                <a:latin typeface="Calibri"/>
              </a:rPr>
              <a:t>Data Review</a:t>
            </a:r>
          </a:p>
          <a:p>
            <a:pPr defTabSz="514376">
              <a:buFont typeface="Wingdings" panose="05000000000000000000" pitchFamily="2" charset="2"/>
              <a:buChar char="Ø"/>
              <a:defRPr/>
            </a:pPr>
            <a:r>
              <a:rPr lang="en-US" sz="1350">
                <a:solidFill>
                  <a:prstClr val="black"/>
                </a:solidFill>
                <a:latin typeface="Calibri"/>
              </a:rPr>
              <a:t>Breakout Rooms: Systemic Factors Items 29-30: Array of Services and Individualizing Services</a:t>
            </a:r>
            <a:endParaRPr lang="en-US" sz="1350">
              <a:solidFill>
                <a:prstClr val="black"/>
              </a:solidFill>
              <a:latin typeface="Calibri"/>
              <a:cs typeface="Calibri"/>
            </a:endParaRPr>
          </a:p>
          <a:p>
            <a:pPr defTabSz="514376">
              <a:buFont typeface="Wingdings" panose="05000000000000000000" pitchFamily="2" charset="2"/>
              <a:buChar char="Ø"/>
              <a:defRPr/>
            </a:pPr>
            <a:r>
              <a:rPr lang="en-US" sz="1350">
                <a:solidFill>
                  <a:prstClr val="black"/>
                </a:solidFill>
                <a:latin typeface="Calibri"/>
              </a:rPr>
              <a:t>Plus/Delta</a:t>
            </a:r>
            <a:endParaRPr lang="en-US" sz="1350">
              <a:solidFill>
                <a:prstClr val="black"/>
              </a:solidFill>
              <a:latin typeface="Calibri"/>
              <a:cs typeface="Calibri"/>
            </a:endParaRPr>
          </a:p>
        </p:txBody>
      </p:sp>
    </p:spTree>
    <p:extLst>
      <p:ext uri="{BB962C8B-B14F-4D97-AF65-F5344CB8AC3E}">
        <p14:creationId xmlns:p14="http://schemas.microsoft.com/office/powerpoint/2010/main" val="322338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B3933-0FB5-0688-D02A-34B2C182C67F}"/>
              </a:ext>
            </a:extLst>
          </p:cNvPr>
          <p:cNvSpPr>
            <a:spLocks noGrp="1"/>
          </p:cNvSpPr>
          <p:nvPr>
            <p:ph type="ctrTitle"/>
          </p:nvPr>
        </p:nvSpPr>
        <p:spPr/>
        <p:txBody>
          <a:bodyPr>
            <a:normAutofit fontScale="90000"/>
          </a:bodyPr>
          <a:lstStyle/>
          <a:p>
            <a:r>
              <a:rPr lang="en-US"/>
              <a:t>Child Welfare Advisory Committee (CWAC) Charge</a:t>
            </a:r>
          </a:p>
        </p:txBody>
      </p:sp>
      <p:sp>
        <p:nvSpPr>
          <p:cNvPr id="4" name="Text Placeholder 1"/>
          <p:cNvSpPr txBox="1">
            <a:spLocks/>
          </p:cNvSpPr>
          <p:nvPr/>
        </p:nvSpPr>
        <p:spPr>
          <a:xfrm>
            <a:off x="2132066" y="1468837"/>
            <a:ext cx="2338168" cy="51544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46">
              <a:buNone/>
            </a:pPr>
            <a:r>
              <a:rPr lang="en-US" b="1" u="sng">
                <a:solidFill>
                  <a:prstClr val="black"/>
                </a:solidFill>
                <a:latin typeface="Calibri" panose="020F0502020204030204" pitchFamily="34" charset="0"/>
                <a:ea typeface="Calibri" panose="020F0502020204030204" pitchFamily="34" charset="0"/>
                <a:cs typeface="Calibri" panose="020F0502020204030204" pitchFamily="34" charset="0"/>
              </a:rPr>
              <a:t>CWAC</a:t>
            </a:r>
            <a:r>
              <a:rPr lang="en-US">
                <a:solidFill>
                  <a:prstClr val="black"/>
                </a:solidFill>
                <a:latin typeface="Calibri" panose="020F0502020204030204" pitchFamily="34" charset="0"/>
                <a:ea typeface="Calibri" panose="020F0502020204030204" pitchFamily="34" charset="0"/>
                <a:cs typeface="Calibri" panose="020F0502020204030204" pitchFamily="34" charset="0"/>
              </a:rPr>
              <a:t>: collaborative advisory group working together to achieve system outcomes.</a:t>
            </a:r>
          </a:p>
        </p:txBody>
      </p:sp>
      <p:graphicFrame>
        <p:nvGraphicFramePr>
          <p:cNvPr id="5" name="Diagram 4"/>
          <p:cNvGraphicFramePr/>
          <p:nvPr/>
        </p:nvGraphicFramePr>
        <p:xfrm>
          <a:off x="4470235" y="1647390"/>
          <a:ext cx="5331493" cy="392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24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irework explosions background design vecto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1865"/>
          <a:stretch/>
        </p:blipFill>
        <p:spPr bwMode="auto">
          <a:xfrm>
            <a:off x="2676658" y="1596841"/>
            <a:ext cx="6848343" cy="40206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FD2C1CA-F401-8536-DCE6-D33282E60CED}"/>
              </a:ext>
            </a:extLst>
          </p:cNvPr>
          <p:cNvSpPr>
            <a:spLocks noGrp="1"/>
          </p:cNvSpPr>
          <p:nvPr>
            <p:ph type="ctrTitle"/>
          </p:nvPr>
        </p:nvSpPr>
        <p:spPr/>
        <p:txBody>
          <a:bodyPr/>
          <a:lstStyle/>
          <a:p>
            <a:r>
              <a:rPr lang="en-US"/>
              <a:t>Division Updates</a:t>
            </a:r>
          </a:p>
        </p:txBody>
      </p:sp>
      <p:sp>
        <p:nvSpPr>
          <p:cNvPr id="4" name="Content Placeholder 3">
            <a:extLst>
              <a:ext uri="{FF2B5EF4-FFF2-40B4-BE49-F238E27FC236}">
                <a16:creationId xmlns:a16="http://schemas.microsoft.com/office/drawing/2014/main" id="{74FEE442-CF8C-C0C5-1164-13027179E457}"/>
              </a:ext>
            </a:extLst>
          </p:cNvPr>
          <p:cNvSpPr>
            <a:spLocks noGrp="1"/>
          </p:cNvSpPr>
          <p:nvPr>
            <p:ph idx="1"/>
          </p:nvPr>
        </p:nvSpPr>
        <p:spPr>
          <a:xfrm>
            <a:off x="3128142" y="2916139"/>
            <a:ext cx="3082158" cy="2522636"/>
          </a:xfrm>
        </p:spPr>
        <p:txBody>
          <a:bodyPr/>
          <a:lstStyle/>
          <a:p>
            <a:r>
              <a:rPr lang="en-US"/>
              <a:t>DFS program/project updates</a:t>
            </a:r>
          </a:p>
        </p:txBody>
      </p:sp>
      <p:sp>
        <p:nvSpPr>
          <p:cNvPr id="2" name="AutoShape 2" descr="Welcome Images - Free Download on Freepik">
            <a:extLst>
              <a:ext uri="{FF2B5EF4-FFF2-40B4-BE49-F238E27FC236}">
                <a16:creationId xmlns:a16="http://schemas.microsoft.com/office/drawing/2014/main" id="{8785E8C8-9CAA-4C17-1D8A-9F48034122F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a:extLst>
              <a:ext uri="{FF2B5EF4-FFF2-40B4-BE49-F238E27FC236}">
                <a16:creationId xmlns:a16="http://schemas.microsoft.com/office/drawing/2014/main" id="{F86F127C-772F-811F-EF89-7CC0896F953F}"/>
              </a:ext>
            </a:extLst>
          </p:cNvPr>
          <p:cNvPicPr>
            <a:picLocks noChangeAspect="1"/>
          </p:cNvPicPr>
          <p:nvPr/>
        </p:nvPicPr>
        <p:blipFill>
          <a:blip r:embed="rId4"/>
          <a:stretch>
            <a:fillRect/>
          </a:stretch>
        </p:blipFill>
        <p:spPr>
          <a:xfrm>
            <a:off x="6147613" y="2509859"/>
            <a:ext cx="2759630" cy="1838284"/>
          </a:xfrm>
          <a:prstGeom prst="rect">
            <a:avLst/>
          </a:prstGeom>
        </p:spPr>
      </p:pic>
    </p:spTree>
    <p:extLst>
      <p:ext uri="{BB962C8B-B14F-4D97-AF65-F5344CB8AC3E}">
        <p14:creationId xmlns:p14="http://schemas.microsoft.com/office/powerpoint/2010/main" val="285821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84B57-42A1-B906-8F94-D9BB0F62E049}"/>
              </a:ext>
            </a:extLst>
          </p:cNvPr>
          <p:cNvSpPr>
            <a:spLocks noGrp="1"/>
          </p:cNvSpPr>
          <p:nvPr>
            <p:ph type="title"/>
          </p:nvPr>
        </p:nvSpPr>
        <p:spPr/>
        <p:txBody>
          <a:bodyPr>
            <a:normAutofit fontScale="90000"/>
          </a:bodyPr>
          <a:lstStyle/>
          <a:p>
            <a:r>
              <a:rPr lang="en-US"/>
              <a:t>DMAS – Medicaid’s Foster Care Specialty Plan program</a:t>
            </a:r>
          </a:p>
        </p:txBody>
      </p:sp>
    </p:spTree>
    <p:extLst>
      <p:ext uri="{BB962C8B-B14F-4D97-AF65-F5344CB8AC3E}">
        <p14:creationId xmlns:p14="http://schemas.microsoft.com/office/powerpoint/2010/main" val="425170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trategic Planning Timeline Graphic">
            <a:extLst>
              <a:ext uri="{FF2B5EF4-FFF2-40B4-BE49-F238E27FC236}">
                <a16:creationId xmlns:a16="http://schemas.microsoft.com/office/drawing/2014/main" id="{F8504070-0BF4-B814-9974-458AFFCD60D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096000" y="542183"/>
            <a:ext cx="5128745" cy="51002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276165D-E855-44D9-8DED-960251820C84}"/>
              </a:ext>
            </a:extLst>
          </p:cNvPr>
          <p:cNvSpPr>
            <a:spLocks noGrp="1"/>
          </p:cNvSpPr>
          <p:nvPr>
            <p:ph type="title"/>
          </p:nvPr>
        </p:nvSpPr>
        <p:spPr/>
        <p:txBody>
          <a:bodyPr/>
          <a:lstStyle/>
          <a:p>
            <a:r>
              <a:rPr lang="en-US"/>
              <a:t>CFSR (Child and Family Services Review)</a:t>
            </a:r>
          </a:p>
        </p:txBody>
      </p:sp>
      <p:sp>
        <p:nvSpPr>
          <p:cNvPr id="6" name="Text Placeholder 5">
            <a:extLst>
              <a:ext uri="{FF2B5EF4-FFF2-40B4-BE49-F238E27FC236}">
                <a16:creationId xmlns:a16="http://schemas.microsoft.com/office/drawing/2014/main" id="{461EB6A7-F152-4C3C-B4D9-407901462CA8}"/>
              </a:ext>
            </a:extLst>
          </p:cNvPr>
          <p:cNvSpPr>
            <a:spLocks noGrp="1"/>
          </p:cNvSpPr>
          <p:nvPr>
            <p:ph type="body" sz="half" idx="2"/>
          </p:nvPr>
        </p:nvSpPr>
        <p:spPr/>
        <p:txBody>
          <a:bodyPr>
            <a:normAutofit fontScale="92500" lnSpcReduction="20000"/>
          </a:bodyPr>
          <a:lstStyle/>
          <a:p>
            <a:r>
              <a:rPr lang="en-US" sz="2000" b="0" i="0">
                <a:effectLst/>
              </a:rPr>
              <a:t>The CFSR is a </a:t>
            </a:r>
            <a:r>
              <a:rPr lang="en-US" sz="2000">
                <a:solidFill>
                  <a:schemeClr val="tx1"/>
                </a:solidFill>
              </a:rPr>
              <a:t>periodic federal review</a:t>
            </a:r>
            <a:r>
              <a:rPr lang="en-US" sz="2000" b="0"/>
              <a:t> of state child welfare systems to:</a:t>
            </a:r>
          </a:p>
          <a:p>
            <a:pPr marL="342900" indent="-342900">
              <a:buFont typeface="Arial" panose="020B0604020202020204" pitchFamily="34" charset="0"/>
              <a:buChar char="•"/>
            </a:pPr>
            <a:r>
              <a:rPr lang="en-US" sz="2000" b="0"/>
              <a:t>Ensure </a:t>
            </a:r>
            <a:r>
              <a:rPr lang="en-US" sz="2000">
                <a:solidFill>
                  <a:schemeClr val="tx1"/>
                </a:solidFill>
              </a:rPr>
              <a:t>conformity</a:t>
            </a:r>
            <a:r>
              <a:rPr lang="en-US" sz="2000" b="0"/>
              <a:t> with federal child welfare requirements;</a:t>
            </a:r>
          </a:p>
          <a:p>
            <a:pPr marL="342900" indent="-342900">
              <a:buFont typeface="Arial" panose="020B0604020202020204" pitchFamily="34" charset="0"/>
              <a:buChar char="•"/>
            </a:pPr>
            <a:r>
              <a:rPr lang="en-US" sz="2000" b="0"/>
              <a:t>Determine </a:t>
            </a:r>
            <a:r>
              <a:rPr lang="en-US" sz="2000">
                <a:solidFill>
                  <a:schemeClr val="tx1"/>
                </a:solidFill>
              </a:rPr>
              <a:t>what is happening to children &amp; families </a:t>
            </a:r>
            <a:r>
              <a:rPr lang="en-US" sz="2000" b="0"/>
              <a:t>in the child welfare system; and</a:t>
            </a:r>
          </a:p>
          <a:p>
            <a:pPr marL="342900" indent="-342900">
              <a:buFont typeface="Arial" panose="020B0604020202020204" pitchFamily="34" charset="0"/>
              <a:buChar char="•"/>
            </a:pPr>
            <a:r>
              <a:rPr lang="en-US" sz="2000" b="0"/>
              <a:t>Assist states in </a:t>
            </a:r>
            <a:r>
              <a:rPr lang="en-US" sz="2000">
                <a:solidFill>
                  <a:schemeClr val="tx1"/>
                </a:solidFill>
              </a:rPr>
              <a:t>enhancing their capacity</a:t>
            </a:r>
            <a:r>
              <a:rPr lang="en-US" sz="2000" b="0"/>
              <a:t> to achieve </a:t>
            </a:r>
            <a:r>
              <a:rPr lang="en-US" sz="2000">
                <a:solidFill>
                  <a:schemeClr val="tx1"/>
                </a:solidFill>
              </a:rPr>
              <a:t>safety, permanency &amp; well-being. </a:t>
            </a:r>
          </a:p>
          <a:p>
            <a:r>
              <a:rPr lang="en-US" sz="2000"/>
              <a:t>Step 1: Statewide Assessment</a:t>
            </a:r>
          </a:p>
          <a:p>
            <a:r>
              <a:rPr lang="en-US" sz="2000"/>
              <a:t>Step 2: On Site Review </a:t>
            </a:r>
          </a:p>
          <a:p>
            <a:r>
              <a:rPr lang="en-US" sz="2000"/>
              <a:t>Step 3: Program Improvement Plan</a:t>
            </a:r>
          </a:p>
        </p:txBody>
      </p:sp>
      <p:sp>
        <p:nvSpPr>
          <p:cNvPr id="7" name="TextBox 6">
            <a:extLst>
              <a:ext uri="{FF2B5EF4-FFF2-40B4-BE49-F238E27FC236}">
                <a16:creationId xmlns:a16="http://schemas.microsoft.com/office/drawing/2014/main" id="{4FA6EDBC-F39D-4D0E-89DF-211E448DF4A2}"/>
              </a:ext>
            </a:extLst>
          </p:cNvPr>
          <p:cNvSpPr txBox="1"/>
          <p:nvPr/>
        </p:nvSpPr>
        <p:spPr>
          <a:xfrm>
            <a:off x="5461617" y="6064898"/>
            <a:ext cx="530786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57A1"/>
                </a:solidFill>
                <a:effectLst/>
                <a:uLnTx/>
                <a:uFillTx/>
                <a:latin typeface="Calibri"/>
                <a:ea typeface="+mn-ea"/>
                <a:cs typeface="+mn-cs"/>
              </a:rPr>
              <a:t>Image from Strategic Planning in Child Welfare (Child Welfare Capacity Building Collaborative)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57A1"/>
                </a:solidFill>
                <a:effectLst/>
                <a:uLnTx/>
                <a:uFillTx/>
                <a:latin typeface="Calibri"/>
                <a:ea typeface="+mn-ea"/>
                <a:cs typeface="+mn-cs"/>
              </a:rPr>
              <a:t>https://capacity.childwelfare.gov/states/topics/cqi/strategic-planning</a:t>
            </a:r>
          </a:p>
        </p:txBody>
      </p:sp>
      <p:pic>
        <p:nvPicPr>
          <p:cNvPr id="5" name="Picture 2" descr="Strategic Planning Timeline Graphic">
            <a:extLst>
              <a:ext uri="{FF2B5EF4-FFF2-40B4-BE49-F238E27FC236}">
                <a16:creationId xmlns:a16="http://schemas.microsoft.com/office/drawing/2014/main" id="{E2B352E4-10A4-FE6D-6A5E-0AC4C27CA5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95" t="58589" r="50837" b="23284"/>
          <a:stretch/>
        </p:blipFill>
        <p:spPr bwMode="auto">
          <a:xfrm>
            <a:off x="7506670" y="3537550"/>
            <a:ext cx="1299484" cy="1069236"/>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2" descr="Strategic Planning Timeline Graphic">
            <a:extLst>
              <a:ext uri="{FF2B5EF4-FFF2-40B4-BE49-F238E27FC236}">
                <a16:creationId xmlns:a16="http://schemas.microsoft.com/office/drawing/2014/main" id="{D0805E08-6FE7-121D-A4B4-9B98F386C6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88" t="36265" r="15451" b="54597"/>
          <a:stretch/>
        </p:blipFill>
        <p:spPr bwMode="auto">
          <a:xfrm>
            <a:off x="9488139" y="2392618"/>
            <a:ext cx="948906" cy="469644"/>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2" descr="Strategic Planning Timeline Graphic">
            <a:extLst>
              <a:ext uri="{FF2B5EF4-FFF2-40B4-BE49-F238E27FC236}">
                <a16:creationId xmlns:a16="http://schemas.microsoft.com/office/drawing/2014/main" id="{95C0C10D-C5F6-9399-3DF2-0F9A6D005B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85" t="27936" r="61854" b="62559"/>
          <a:stretch/>
        </p:blipFill>
        <p:spPr bwMode="auto">
          <a:xfrm>
            <a:off x="7118573" y="1962150"/>
            <a:ext cx="948905" cy="488472"/>
          </a:xfrm>
          <a:prstGeom prst="roundRect">
            <a:avLst/>
          </a:prstGeom>
          <a:noFill/>
          <a:extLst>
            <a:ext uri="{909E8E84-426E-40DD-AFC4-6F175D3DCCD1}">
              <a14:hiddenFill xmlns:a14="http://schemas.microsoft.com/office/drawing/2010/main">
                <a:solidFill>
                  <a:srgbClr val="FFFFFF"/>
                </a:solidFill>
              </a14:hiddenFill>
            </a:ext>
          </a:extLst>
        </p:spPr>
      </p:pic>
      <p:pic>
        <p:nvPicPr>
          <p:cNvPr id="2" name="Content Placeholder 5">
            <a:extLst>
              <a:ext uri="{FF2B5EF4-FFF2-40B4-BE49-F238E27FC236}">
                <a16:creationId xmlns:a16="http://schemas.microsoft.com/office/drawing/2014/main" id="{6034F3B7-F699-D228-BEED-479FA74462F8}"/>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4234" b="93431" l="5618" r="93680">
                        <a14:foregroundMark x1="23034" y1="13431" x2="23034" y2="13431"/>
                        <a14:foregroundMark x1="21770" y1="15182" x2="21770" y2="15182"/>
                        <a14:foregroundMark x1="5618" y1="46423" x2="5618" y2="46423"/>
                        <a14:foregroundMark x1="68399" y1="89051" x2="68399" y2="89051"/>
                        <a14:foregroundMark x1="49298" y1="93431" x2="49298" y2="93431"/>
                        <a14:foregroundMark x1="42275" y1="4234" x2="42275" y2="4234"/>
                        <a14:foregroundMark x1="93680" y1="47299" x2="93680" y2="47299"/>
                        <a14:backgroundMark x1="52388" y1="40438" x2="61657" y2="55620"/>
                        <a14:backgroundMark x1="61657" y1="55620" x2="75421" y2="36204"/>
                        <a14:backgroundMark x1="75421" y1="36204" x2="41011" y2="38686"/>
                        <a14:backgroundMark x1="41011" y1="38686" x2="54916" y2="39708"/>
                        <a14:backgroundMark x1="54916" y1="39708" x2="37079" y2="24380"/>
                        <a14:backgroundMark x1="37079" y1="24380" x2="36096" y2="49489"/>
                        <a14:backgroundMark x1="36096" y1="49489" x2="34129" y2="31825"/>
                        <a14:backgroundMark x1="34129" y1="31825" x2="32865" y2="61898"/>
                        <a14:backgroundMark x1="32865" y1="61898" x2="47612" y2="61606"/>
                        <a14:backgroundMark x1="47612" y1="61606" x2="47753" y2="60730"/>
                        <a14:backgroundMark x1="38062" y1="58540" x2="53652" y2="66569"/>
                        <a14:backgroundMark x1="53652" y1="66569" x2="48455" y2="44526"/>
                        <a14:backgroundMark x1="48455" y1="44526" x2="45084" y2="59562"/>
                        <a14:backgroundMark x1="45084" y1="59562" x2="48596" y2="31679"/>
                        <a14:backgroundMark x1="48596" y1="31679" x2="40028" y2="42628"/>
                        <a14:backgroundMark x1="8848" y1="89489" x2="8848" y2="89489"/>
                        <a14:backgroundMark x1="6601" y1="17664" x2="6601" y2="17664"/>
                        <a14:backgroundMark x1="92275" y1="14599" x2="92275" y2="14599"/>
                      </a14:backgroundRemoval>
                    </a14:imgEffect>
                  </a14:imgLayer>
                </a14:imgProps>
              </a:ext>
            </a:extLst>
          </a:blip>
          <a:stretch>
            <a:fillRect/>
          </a:stretch>
        </p:blipFill>
        <p:spPr>
          <a:xfrm>
            <a:off x="6039555" y="542183"/>
            <a:ext cx="5307863" cy="5198217"/>
          </a:xfrm>
        </p:spPr>
      </p:pic>
    </p:spTree>
    <p:extLst>
      <p:ext uri="{BB962C8B-B14F-4D97-AF65-F5344CB8AC3E}">
        <p14:creationId xmlns:p14="http://schemas.microsoft.com/office/powerpoint/2010/main" val="32816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859D-0CAC-9B90-59E7-AAC23949BE1E}"/>
              </a:ext>
            </a:extLst>
          </p:cNvPr>
          <p:cNvSpPr>
            <a:spLocks noGrp="1"/>
          </p:cNvSpPr>
          <p:nvPr>
            <p:ph type="ctrTitle"/>
          </p:nvPr>
        </p:nvSpPr>
        <p:spPr>
          <a:xfrm>
            <a:off x="636297" y="528847"/>
            <a:ext cx="10919406" cy="990934"/>
          </a:xfrm>
        </p:spPr>
        <p:txBody>
          <a:bodyPr/>
          <a:lstStyle/>
          <a:p>
            <a:r>
              <a:rPr lang="en-US">
                <a:latin typeface="Franklin Gothic Demi Cond"/>
              </a:rPr>
              <a:t>CFSR Outcomes</a:t>
            </a:r>
            <a:endParaRPr lang="en-US"/>
          </a:p>
        </p:txBody>
      </p:sp>
      <p:graphicFrame>
        <p:nvGraphicFramePr>
          <p:cNvPr id="6" name="Content Placeholder 5">
            <a:extLst>
              <a:ext uri="{FF2B5EF4-FFF2-40B4-BE49-F238E27FC236}">
                <a16:creationId xmlns:a16="http://schemas.microsoft.com/office/drawing/2014/main" id="{13570816-8130-EAB0-0302-3C53D4951E46}"/>
              </a:ext>
            </a:extLst>
          </p:cNvPr>
          <p:cNvGraphicFramePr>
            <a:graphicFrameLocks noGrp="1"/>
          </p:cNvGraphicFramePr>
          <p:nvPr>
            <p:ph idx="1"/>
          </p:nvPr>
        </p:nvGraphicFramePr>
        <p:xfrm>
          <a:off x="5709639" y="1217657"/>
          <a:ext cx="5846064" cy="511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03C46C6-F893-E774-D29F-64057A6E7F1F}"/>
              </a:ext>
            </a:extLst>
          </p:cNvPr>
          <p:cNvGraphicFramePr/>
          <p:nvPr/>
        </p:nvGraphicFramePr>
        <p:xfrm>
          <a:off x="341376" y="1746504"/>
          <a:ext cx="4992624" cy="4471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747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859D-0CAC-9B90-59E7-AAC23949BE1E}"/>
              </a:ext>
            </a:extLst>
          </p:cNvPr>
          <p:cNvSpPr>
            <a:spLocks noGrp="1"/>
          </p:cNvSpPr>
          <p:nvPr>
            <p:ph type="ctrTitle"/>
          </p:nvPr>
        </p:nvSpPr>
        <p:spPr>
          <a:xfrm>
            <a:off x="636297" y="528847"/>
            <a:ext cx="10919406" cy="990934"/>
          </a:xfrm>
        </p:spPr>
        <p:txBody>
          <a:bodyPr/>
          <a:lstStyle/>
          <a:p>
            <a:r>
              <a:rPr lang="en-US">
                <a:latin typeface="Franklin Gothic Demi Cond"/>
              </a:rPr>
              <a:t>Step 1: Statewide Assessment</a:t>
            </a:r>
            <a:endParaRPr lang="en-US"/>
          </a:p>
        </p:txBody>
      </p:sp>
      <p:sp>
        <p:nvSpPr>
          <p:cNvPr id="4" name="Content Placeholder 3">
            <a:extLst>
              <a:ext uri="{FF2B5EF4-FFF2-40B4-BE49-F238E27FC236}">
                <a16:creationId xmlns:a16="http://schemas.microsoft.com/office/drawing/2014/main" id="{72A37EB3-B216-8911-21B3-570044002DE6}"/>
              </a:ext>
            </a:extLst>
          </p:cNvPr>
          <p:cNvSpPr>
            <a:spLocks noGrp="1"/>
          </p:cNvSpPr>
          <p:nvPr>
            <p:ph idx="1"/>
          </p:nvPr>
        </p:nvSpPr>
        <p:spPr>
          <a:xfrm>
            <a:off x="636297" y="1912044"/>
            <a:ext cx="10359652" cy="4754974"/>
          </a:xfrm>
        </p:spPr>
        <p:txBody>
          <a:bodyPr>
            <a:normAutofit/>
          </a:bodyPr>
          <a:lstStyle/>
          <a:p>
            <a:r>
              <a:rPr lang="en-US"/>
              <a:t>Opportunity for VA to collect and analyze data to evaluate child welfare system.</a:t>
            </a:r>
          </a:p>
          <a:p>
            <a:pPr lvl="1"/>
            <a:r>
              <a:rPr lang="en-US"/>
              <a:t>Assessing Performance on Outcomes through:</a:t>
            </a:r>
          </a:p>
          <a:p>
            <a:pPr lvl="2"/>
            <a:r>
              <a:rPr lang="en-US"/>
              <a:t>Administrative Data</a:t>
            </a:r>
          </a:p>
          <a:p>
            <a:pPr lvl="2"/>
            <a:r>
              <a:rPr lang="en-US"/>
              <a:t>Case review Data</a:t>
            </a:r>
          </a:p>
          <a:p>
            <a:pPr lvl="2"/>
            <a:r>
              <a:rPr lang="en-US"/>
              <a:t>Data Indicators</a:t>
            </a:r>
          </a:p>
          <a:p>
            <a:pPr lvl="1"/>
            <a:r>
              <a:rPr lang="en-US"/>
              <a:t>Assessing Performance on Systemic Factors through: </a:t>
            </a:r>
          </a:p>
          <a:p>
            <a:pPr lvl="2"/>
            <a:r>
              <a:rPr lang="en-US"/>
              <a:t>Administrative Data</a:t>
            </a:r>
          </a:p>
          <a:p>
            <a:pPr lvl="2"/>
            <a:r>
              <a:rPr lang="en-US"/>
              <a:t>Interviews/Focus Groups</a:t>
            </a:r>
          </a:p>
          <a:p>
            <a:pPr lvl="2"/>
            <a:r>
              <a:rPr lang="en-US"/>
              <a:t>Surveys</a:t>
            </a:r>
          </a:p>
        </p:txBody>
      </p:sp>
    </p:spTree>
    <p:extLst>
      <p:ext uri="{BB962C8B-B14F-4D97-AF65-F5344CB8AC3E}">
        <p14:creationId xmlns:p14="http://schemas.microsoft.com/office/powerpoint/2010/main" val="2250792363"/>
      </p:ext>
    </p:extLst>
  </p:cSld>
  <p:clrMapOvr>
    <a:masterClrMapping/>
  </p:clrMapOvr>
</p:sld>
</file>

<file path=ppt/theme/theme1.xml><?xml version="1.0" encoding="utf-8"?>
<a:theme xmlns:a="http://schemas.openxmlformats.org/drawingml/2006/main" name="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Franklin Gothic1">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2.xml><?xml version="1.0" encoding="utf-8"?>
<a:theme xmlns:a="http://schemas.openxmlformats.org/drawingml/2006/main" name="VDSS Alternate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Calibri Header2">
      <a:majorFont>
        <a:latin typeface="Calibri"/>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BBE5888E-F4C6-4B4B-A8E7-28125282A046}"/>
    </a:ext>
  </a:extLst>
</a:theme>
</file>

<file path=ppt/theme/theme3.xml><?xml version="1.0" encoding="utf-8"?>
<a:theme xmlns:a="http://schemas.openxmlformats.org/drawingml/2006/main" name="1_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6f536f-e87c-4272-b24d-255c900b0881" xsi:nil="true"/>
    <lcf76f155ced4ddcb4097134ff3c332f xmlns="dd133eea-ff2d-43be-bd08-c4decf6a1e2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C3C731DEC6524A8A9245D25F158A6A" ma:contentTypeVersion="14" ma:contentTypeDescription="Create a new document." ma:contentTypeScope="" ma:versionID="649fabe82cb8efe2d569d1a1e588202f">
  <xsd:schema xmlns:xsd="http://www.w3.org/2001/XMLSchema" xmlns:xs="http://www.w3.org/2001/XMLSchema" xmlns:p="http://schemas.microsoft.com/office/2006/metadata/properties" xmlns:ns2="dd133eea-ff2d-43be-bd08-c4decf6a1e24" xmlns:ns3="7e6f536f-e87c-4272-b24d-255c900b0881" targetNamespace="http://schemas.microsoft.com/office/2006/metadata/properties" ma:root="true" ma:fieldsID="912aa8ce4412a0a2cf851130a791ca01" ns2:_="" ns3:_="">
    <xsd:import namespace="dd133eea-ff2d-43be-bd08-c4decf6a1e24"/>
    <xsd:import namespace="7e6f536f-e87c-4272-b24d-255c900b08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3eea-ff2d-43be-bd08-c4decf6a1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6f536f-e87c-4272-b24d-255c900b08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e4de21b-cac6-44e0-ac1e-81b789863661}" ma:internalName="TaxCatchAll" ma:showField="CatchAllData" ma:web="7e6f536f-e87c-4272-b24d-255c900b0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7ADE0-61C4-4624-A94A-F8F8C90FD249}">
  <ds:schemaRefs>
    <ds:schemaRef ds:uri="http://schemas.microsoft.com/sharepoint/v3/contenttype/forms"/>
  </ds:schemaRefs>
</ds:datastoreItem>
</file>

<file path=customXml/itemProps2.xml><?xml version="1.0" encoding="utf-8"?>
<ds:datastoreItem xmlns:ds="http://schemas.openxmlformats.org/officeDocument/2006/customXml" ds:itemID="{139394C5-0010-4BF9-B951-FC1F816BD447}">
  <ds:schemaRefs>
    <ds:schemaRef ds:uri="7e6f536f-e87c-4272-b24d-255c900b0881"/>
    <ds:schemaRef ds:uri="dd133eea-ff2d-43be-bd08-c4decf6a1e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BFF68B-8F8A-4E13-8BB4-890103943CBD}">
  <ds:schemaRefs>
    <ds:schemaRef ds:uri="7e6f536f-e87c-4272-b24d-255c900b0881"/>
    <ds:schemaRef ds:uri="dd133eea-ff2d-43be-bd08-c4decf6a1e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2152</Words>
  <Application>Microsoft Office PowerPoint</Application>
  <PresentationFormat>Widescreen</PresentationFormat>
  <Paragraphs>244</Paragraphs>
  <Slides>28</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Aptos</vt:lpstr>
      <vt:lpstr>Arial</vt:lpstr>
      <vt:lpstr>Calibri</vt:lpstr>
      <vt:lpstr>Calisto MT</vt:lpstr>
      <vt:lpstr>Franklin Gothic Demi Cond</vt:lpstr>
      <vt:lpstr>HelveticaNeueLT Std Med</vt:lpstr>
      <vt:lpstr>Merriweather</vt:lpstr>
      <vt:lpstr>Source Sans Pro</vt:lpstr>
      <vt:lpstr>Tw Cen MT Condensed Extra Bold</vt:lpstr>
      <vt:lpstr>Wingdings</vt:lpstr>
      <vt:lpstr>VDSS Colors Theme</vt:lpstr>
      <vt:lpstr>VDSS Alternate Theme</vt:lpstr>
      <vt:lpstr>1_VDSS Colors Theme</vt:lpstr>
      <vt:lpstr>Child Welfare Advisory  Committee (CWAC)</vt:lpstr>
      <vt:lpstr>We are so glad you are here!</vt:lpstr>
      <vt:lpstr>PowerPoint Presentation</vt:lpstr>
      <vt:lpstr>Child Welfare Advisory Committee (CWAC) Charge</vt:lpstr>
      <vt:lpstr>Division Updates</vt:lpstr>
      <vt:lpstr>DMAS – Medicaid’s Foster Care Specialty Plan program</vt:lpstr>
      <vt:lpstr>CFSR (Child and Family Services Review)</vt:lpstr>
      <vt:lpstr>CFSR Outcomes</vt:lpstr>
      <vt:lpstr>Step 1: Statewide Assessment</vt:lpstr>
      <vt:lpstr>Step 2: On Site Review</vt:lpstr>
      <vt:lpstr>Step 3: Performance Improvement Plan (PIP)</vt:lpstr>
      <vt:lpstr>CFSR R4 Process Graphic</vt:lpstr>
      <vt:lpstr>Past CFSR Performance (2017)</vt:lpstr>
      <vt:lpstr>Program Improvement Plan (PIP) Overview</vt:lpstr>
      <vt:lpstr>Virginia CFSR Round 4 Timeline</vt:lpstr>
      <vt:lpstr>Importance of Stakeholder Engagement</vt:lpstr>
      <vt:lpstr>BREAK – Return @ 2:05pm</vt:lpstr>
      <vt:lpstr>Today’s Focus</vt:lpstr>
      <vt:lpstr>LDSS Child Welfare Survey Data</vt:lpstr>
      <vt:lpstr>LDSS Child Welfare Survey</vt:lpstr>
      <vt:lpstr>LDSS Child Welfare Survey</vt:lpstr>
      <vt:lpstr>LDSS Child Welfare Survey</vt:lpstr>
      <vt:lpstr>LDSS Child Welfare Survey</vt:lpstr>
      <vt:lpstr>LDSS Child Welfare Survey</vt:lpstr>
      <vt:lpstr>Systemic Factors and Breakout Rooms</vt:lpstr>
      <vt:lpstr>Breakout Rooms</vt:lpstr>
      <vt:lpstr>Plus / Delta </vt:lpstr>
      <vt:lpstr>Next meeting: June 12th @ 1:30pm</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Andrea (VDSS)</dc:creator>
  <cp:lastModifiedBy>Wilson, Sadie (VDSS)</cp:lastModifiedBy>
  <cp:revision>1</cp:revision>
  <cp:lastPrinted>2024-11-15T14:23:34Z</cp:lastPrinted>
  <dcterms:created xsi:type="dcterms:W3CDTF">2022-07-15T14:18:42Z</dcterms:created>
  <dcterms:modified xsi:type="dcterms:W3CDTF">2025-10-22T18:14:36Z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0x010100B5C3C731DEC6524A8A9245D25F158A6A</vt:lpwstr>
  </property>
</Properties>
</file>